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Chromebooks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Google Admin and Chrome Management Console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G Suite for Education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Set of tools for content creation and sharing, collaboration and communication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Personalized domain.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Totally free for schools! And also saves IT costs!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Unlimited storage space per user.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Multi device.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Totally safe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Lightweight, shock resistant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Fast: Boot in 6 seconds; long battery life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Automatic free updates for the life of the device. These updates make your CB run faster, and not slower.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Simple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to deploy and use (1 or 10k…)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Cloud experience: personalized (applications, wallpaper, settings, etc.) per user, no matter which device they use.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Work online and offline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Run Android apps...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Generally cheaper than other kind of computers due the free license from Google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Safest computer. All local information is stored in a sandbox. All cloud information is stored in the safest data centers. All connections are encrypted.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These can be multi-user computers, and can switch users in a matter of seconds. All personal information from each user is secure.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Google Admin: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Create users, org units, groups, for schools and classrooms. Each user will have an account with email, drive,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Enforce policies to grant or deny access to some tools, configure each tool,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Configure remotely each device (WiFi, certificates, proxy, etc.) 1 or 10k at once…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Block or disable a stolen device remotely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Install applications to thousands of computers at once; customize Chrome Web Store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Block other sites that the test in kiosk mode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GB"/>
              <a:t>Manage hardware features (disable the webcam, USB, etc.)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Simple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to deploy and use (1 or 10k…)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Cloud experience: personalized (applications, wallpaper, settings, etc.) per user, no matter which device they use.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GB"/>
              <a:t>Work online and offline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Generally cheaper than other kind of computers due the free license from Google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Safest computer. All local information is stored in a sandbox. All cloud information is stored in the safest data centers. All connections are encrypted.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GB"/>
              <a:t>These can be multi-user computers, and can switch users in a matter of seconds. All personal information from each user is secure.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jpg"/><Relationship Id="rId3" Type="http://schemas.openxmlformats.org/officeDocument/2006/relationships/image" Target="../media/image01.jpg"/><Relationship Id="rId4" Type="http://schemas.openxmlformats.org/officeDocument/2006/relationships/image" Target="../media/image04.jpg"/><Relationship Id="rId5" Type="http://schemas.openxmlformats.org/officeDocument/2006/relationships/image" Target="../media/image0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799762" y="3884360"/>
            <a:ext cx="3196177" cy="372788"/>
            <a:chOff x="3468687" y="1319212"/>
            <a:chExt cx="6489700" cy="757237"/>
          </a:xfrm>
        </p:grpSpPr>
        <p:sp>
          <p:nvSpPr>
            <p:cNvPr id="75" name="Shape 75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Shape 94"/>
          <p:cNvSpPr txBox="1"/>
          <p:nvPr>
            <p:ph type="ctrTitle"/>
          </p:nvPr>
        </p:nvSpPr>
        <p:spPr>
          <a:xfrm>
            <a:off x="701475" y="4293675"/>
            <a:ext cx="8041500" cy="54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b="0"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95" name="Shape 95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4242" l="12700" r="4449" t="0"/>
          <a:stretch/>
        </p:blipFill>
        <p:spPr>
          <a:xfrm>
            <a:off x="4571975" y="0"/>
            <a:ext cx="2286000" cy="35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4242" l="18707" r="39839" t="0"/>
          <a:stretch/>
        </p:blipFill>
        <p:spPr>
          <a:xfrm>
            <a:off x="-25" y="0"/>
            <a:ext cx="2286000" cy="352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4242" l="10877" r="47670" t="0"/>
          <a:stretch/>
        </p:blipFill>
        <p:spPr>
          <a:xfrm>
            <a:off x="2286000" y="0"/>
            <a:ext cx="2286000" cy="35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b="4242" l="23249" r="35299" t="0"/>
          <a:stretch/>
        </p:blipFill>
        <p:spPr>
          <a:xfrm>
            <a:off x="6858000" y="0"/>
            <a:ext cx="2286000" cy="35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-25" y="3477325"/>
            <a:ext cx="2286000" cy="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285998" y="3477325"/>
            <a:ext cx="2286000" cy="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571987" y="3477325"/>
            <a:ext cx="2285999" cy="5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857975" y="3477325"/>
            <a:ext cx="2286000" cy="5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rgbClr val="757575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11700" y="511575"/>
            <a:ext cx="8046300" cy="4120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EFEFEF"/>
                </a:solidFill>
              </a:rPr>
              <a:t>‹#›</a:t>
            </a:fld>
          </a:p>
        </p:txBody>
      </p:sp>
      <p:grpSp>
        <p:nvGrpSpPr>
          <p:cNvPr id="109" name="Shape 109"/>
          <p:cNvGrpSpPr/>
          <p:nvPr/>
        </p:nvGrpSpPr>
        <p:grpSpPr>
          <a:xfrm>
            <a:off x="424881" y="4776192"/>
            <a:ext cx="1752868" cy="204454"/>
            <a:chOff x="3468687" y="1319212"/>
            <a:chExt cx="6489700" cy="757237"/>
          </a:xfrm>
        </p:grpSpPr>
        <p:sp>
          <p:nvSpPr>
            <p:cNvPr id="110" name="Shape 110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311700" y="511575"/>
            <a:ext cx="8046300" cy="4120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EFEFEF"/>
                </a:solidFill>
              </a:rPr>
              <a:t>‹#›</a:t>
            </a:fld>
          </a:p>
        </p:txBody>
      </p:sp>
      <p:grpSp>
        <p:nvGrpSpPr>
          <p:cNvPr id="132" name="Shape 132"/>
          <p:cNvGrpSpPr/>
          <p:nvPr/>
        </p:nvGrpSpPr>
        <p:grpSpPr>
          <a:xfrm>
            <a:off x="424881" y="4776192"/>
            <a:ext cx="1752868" cy="204454"/>
            <a:chOff x="3468687" y="1319212"/>
            <a:chExt cx="6489700" cy="757237"/>
          </a:xfrm>
        </p:grpSpPr>
        <p:sp>
          <p:nvSpPr>
            <p:cNvPr id="133" name="Shape 133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 1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311700" y="511575"/>
            <a:ext cx="8046300" cy="4120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EFEFEF"/>
                </a:solidFill>
              </a:rPr>
              <a:t>‹#›</a:t>
            </a:fld>
          </a:p>
        </p:txBody>
      </p:sp>
      <p:grpSp>
        <p:nvGrpSpPr>
          <p:cNvPr id="155" name="Shape 155"/>
          <p:cNvGrpSpPr/>
          <p:nvPr/>
        </p:nvGrpSpPr>
        <p:grpSpPr>
          <a:xfrm>
            <a:off x="424881" y="4776192"/>
            <a:ext cx="1752868" cy="204454"/>
            <a:chOff x="3468687" y="1319212"/>
            <a:chExt cx="6489700" cy="757237"/>
          </a:xfrm>
        </p:grpSpPr>
        <p:sp>
          <p:nvSpPr>
            <p:cNvPr id="156" name="Shape 156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1 1 1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311700" y="511575"/>
            <a:ext cx="8046300" cy="4120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EFEFEF"/>
                </a:solidFill>
              </a:rPr>
              <a:t>‹#›</a:t>
            </a:fld>
          </a:p>
        </p:txBody>
      </p:sp>
      <p:grpSp>
        <p:nvGrpSpPr>
          <p:cNvPr id="178" name="Shape 178"/>
          <p:cNvGrpSpPr/>
          <p:nvPr/>
        </p:nvGrpSpPr>
        <p:grpSpPr>
          <a:xfrm>
            <a:off x="424881" y="4776192"/>
            <a:ext cx="1752868" cy="204454"/>
            <a:chOff x="3468687" y="1319212"/>
            <a:chExt cx="6489700" cy="757237"/>
          </a:xfrm>
        </p:grpSpPr>
        <p:sp>
          <p:nvSpPr>
            <p:cNvPr id="179" name="Shape 179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549075" y="450150"/>
            <a:ext cx="581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40512-Google Edu-Sioux Falls SD-239.jpg" id="219" name="Shape 219"/>
          <p:cNvPicPr preferRelativeResize="0"/>
          <p:nvPr/>
        </p:nvPicPr>
        <p:blipFill rotWithShape="1">
          <a:blip r:embed="rId2">
            <a:alphaModFix/>
          </a:blip>
          <a:srcRect b="13216" l="5729" r="1866" t="8810"/>
          <a:stretch/>
        </p:blipFill>
        <p:spPr>
          <a:xfrm flipH="1"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0" y="3306025"/>
            <a:ext cx="3401700" cy="14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21" name="Shape 221"/>
          <p:cNvGrpSpPr/>
          <p:nvPr/>
        </p:nvGrpSpPr>
        <p:grpSpPr>
          <a:xfrm>
            <a:off x="421164" y="4240242"/>
            <a:ext cx="1557528" cy="181509"/>
            <a:chOff x="3468687" y="1319212"/>
            <a:chExt cx="6489700" cy="757237"/>
          </a:xfrm>
        </p:grpSpPr>
        <p:sp>
          <p:nvSpPr>
            <p:cNvPr id="222" name="Shape 222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1" name="Shape 241"/>
          <p:cNvCxnSpPr/>
          <p:nvPr/>
        </p:nvCxnSpPr>
        <p:spPr>
          <a:xfrm>
            <a:off x="2131086" y="4196147"/>
            <a:ext cx="0" cy="269700"/>
          </a:xfrm>
          <a:prstGeom prst="straightConnector1">
            <a:avLst/>
          </a:prstGeom>
          <a:noFill/>
          <a:ln cap="flat" cmpd="sng" w="9525">
            <a:solidFill>
              <a:srgbClr val="757575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242" name="Shape 242"/>
          <p:cNvGrpSpPr/>
          <p:nvPr/>
        </p:nvGrpSpPr>
        <p:grpSpPr>
          <a:xfrm>
            <a:off x="-25" y="4724243"/>
            <a:ext cx="3401568" cy="29161"/>
            <a:chOff x="-25" y="3477325"/>
            <a:chExt cx="9144000" cy="52800"/>
          </a:xfrm>
        </p:grpSpPr>
        <p:sp>
          <p:nvSpPr>
            <p:cNvPr id="243" name="Shape 243"/>
            <p:cNvSpPr/>
            <p:nvPr/>
          </p:nvSpPr>
          <p:spPr>
            <a:xfrm>
              <a:off x="-25" y="3477325"/>
              <a:ext cx="2286000" cy="5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285998" y="3477325"/>
              <a:ext cx="2286000" cy="5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4571987" y="3477325"/>
              <a:ext cx="2285999" cy="5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857975" y="3477325"/>
              <a:ext cx="2286000" cy="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Shape 247"/>
          <p:cNvSpPr txBox="1"/>
          <p:nvPr>
            <p:ph type="title"/>
          </p:nvPr>
        </p:nvSpPr>
        <p:spPr>
          <a:xfrm>
            <a:off x="311700" y="3515660"/>
            <a:ext cx="3732600" cy="504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rgbClr val="757575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SzPct val="100000"/>
              <a:buFont typeface="Roboto"/>
              <a:defRPr sz="1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757575"/>
              </a:buClr>
              <a:buFont typeface="Roboto"/>
              <a:defRPr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52" name="Shape 52"/>
          <p:cNvGrpSpPr/>
          <p:nvPr/>
        </p:nvGrpSpPr>
        <p:grpSpPr>
          <a:xfrm>
            <a:off x="424881" y="4776192"/>
            <a:ext cx="1752868" cy="204454"/>
            <a:chOff x="3468687" y="1319212"/>
            <a:chExt cx="6489700" cy="757237"/>
          </a:xfrm>
        </p:grpSpPr>
        <p:sp>
          <p:nvSpPr>
            <p:cNvPr id="53" name="Shape 53"/>
            <p:cNvSpPr/>
            <p:nvPr/>
          </p:nvSpPr>
          <p:spPr>
            <a:xfrm>
              <a:off x="3468687" y="1319212"/>
              <a:ext cx="568324" cy="587375"/>
            </a:xfrm>
            <a:custGeom>
              <a:pathLst>
                <a:path extrusionOk="0" h="420" w="409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065587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4476750" y="1528762"/>
              <a:ext cx="377825" cy="377825"/>
            </a:xfrm>
            <a:custGeom>
              <a:pathLst>
                <a:path extrusionOk="0" h="270" w="272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889500" y="1528762"/>
              <a:ext cx="360362" cy="547687"/>
            </a:xfrm>
            <a:custGeom>
              <a:pathLst>
                <a:path extrusionOk="0" h="392" w="259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5307012" y="1339850"/>
              <a:ext cx="82500" cy="5555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429250" y="1528762"/>
              <a:ext cx="346075" cy="377825"/>
            </a:xfrm>
            <a:custGeom>
              <a:pathLst>
                <a:path extrusionOk="0" h="270" w="249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5953125" y="1379537"/>
              <a:ext cx="241300" cy="515937"/>
            </a:xfrm>
            <a:custGeom>
              <a:pathLst>
                <a:path extrusionOk="0" h="369" w="174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191250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604000" y="1535112"/>
              <a:ext cx="215899" cy="360362"/>
            </a:xfrm>
            <a:custGeom>
              <a:pathLst>
                <a:path extrusionOk="0" h="257" w="155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7005638" y="1382712"/>
              <a:ext cx="296862" cy="512763"/>
            </a:xfrm>
            <a:custGeom>
              <a:pathLst>
                <a:path extrusionOk="0" h="323" w="187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7346950" y="1382712"/>
              <a:ext cx="349249" cy="523874"/>
            </a:xfrm>
            <a:custGeom>
              <a:pathLst>
                <a:path extrusionOk="0" h="375" w="252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766050" y="1544637"/>
              <a:ext cx="309562" cy="361949"/>
            </a:xfrm>
            <a:custGeom>
              <a:pathLst>
                <a:path extrusionOk="0" h="259" w="222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8128000" y="1533525"/>
              <a:ext cx="334962" cy="373063"/>
            </a:xfrm>
            <a:custGeom>
              <a:pathLst>
                <a:path extrusionOk="0" h="267" w="241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8499475" y="1533525"/>
              <a:ext cx="309563" cy="373063"/>
            </a:xfrm>
            <a:custGeom>
              <a:pathLst>
                <a:path extrusionOk="0" h="267" w="223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8842375" y="1436687"/>
              <a:ext cx="227012" cy="463550"/>
            </a:xfrm>
            <a:custGeom>
              <a:pathLst>
                <a:path extrusionOk="0" h="332" w="163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102725" y="1376362"/>
              <a:ext cx="93662" cy="519113"/>
            </a:xfrm>
            <a:custGeom>
              <a:pathLst>
                <a:path extrusionOk="0" h="371" w="67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9237663" y="1533525"/>
              <a:ext cx="358774" cy="373063"/>
            </a:xfrm>
            <a:custGeom>
              <a:pathLst>
                <a:path extrusionOk="0" h="267" w="258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9650413" y="1533525"/>
              <a:ext cx="307975" cy="361949"/>
            </a:xfrm>
            <a:custGeom>
              <a:pathLst>
                <a:path extrusionOk="0" h="259" w="222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757575"/>
              </a:buClr>
              <a:buSzPct val="100000"/>
              <a:buFont typeface="Roboto"/>
              <a:buNone/>
              <a:defRPr sz="28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b="1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id.g189d5dd486_0_452" TargetMode="External"/><Relationship Id="rId4" Type="http://schemas.openxmlformats.org/officeDocument/2006/relationships/hyperlink" Target="#slide=id.g189d5dd486_0_453" TargetMode="External"/><Relationship Id="rId5" Type="http://schemas.openxmlformats.org/officeDocument/2006/relationships/hyperlink" Target="#slide=id.g189d5dd486_0_454" TargetMode="External"/><Relationship Id="rId6" Type="http://schemas.openxmlformats.org/officeDocument/2006/relationships/hyperlink" Target="#slide=id.g189d5dd486_0_455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oo.gl/CY47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Google for Education offering</a:t>
            </a:r>
          </a:p>
        </p:txBody>
      </p:sp>
      <p:grpSp>
        <p:nvGrpSpPr>
          <p:cNvPr id="254" name="Shape 254"/>
          <p:cNvGrpSpPr/>
          <p:nvPr/>
        </p:nvGrpSpPr>
        <p:grpSpPr>
          <a:xfrm>
            <a:off x="1473780" y="1159275"/>
            <a:ext cx="1664448" cy="1628741"/>
            <a:chOff x="1210575" y="1338225"/>
            <a:chExt cx="1845900" cy="1804500"/>
          </a:xfrm>
        </p:grpSpPr>
        <p:sp>
          <p:nvSpPr>
            <p:cNvPr id="255" name="Shape 255"/>
            <p:cNvSpPr/>
            <p:nvPr/>
          </p:nvSpPr>
          <p:spPr>
            <a:xfrm>
              <a:off x="1210575" y="1338225"/>
              <a:ext cx="1845900" cy="18045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517024" y="1797524"/>
              <a:ext cx="1233000" cy="885900"/>
            </a:xfrm>
            <a:custGeom>
              <a:pathLst>
                <a:path extrusionOk="0" h="120000" w="120000">
                  <a:moveTo>
                    <a:pt x="109955" y="105969"/>
                  </a:moveTo>
                  <a:lnTo>
                    <a:pt x="109955" y="0"/>
                  </a:lnTo>
                  <a:lnTo>
                    <a:pt x="10044" y="0"/>
                  </a:lnTo>
                  <a:lnTo>
                    <a:pt x="10044" y="105969"/>
                  </a:lnTo>
                  <a:lnTo>
                    <a:pt x="0" y="105969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05969"/>
                  </a:lnTo>
                  <a:lnTo>
                    <a:pt x="109955" y="105969"/>
                  </a:lnTo>
                  <a:close/>
                  <a:moveTo>
                    <a:pt x="70044" y="105969"/>
                  </a:moveTo>
                  <a:lnTo>
                    <a:pt x="49955" y="105969"/>
                  </a:lnTo>
                  <a:lnTo>
                    <a:pt x="49955" y="98953"/>
                  </a:lnTo>
                  <a:lnTo>
                    <a:pt x="70044" y="98953"/>
                  </a:lnTo>
                  <a:lnTo>
                    <a:pt x="70044" y="105969"/>
                  </a:lnTo>
                  <a:close/>
                  <a:moveTo>
                    <a:pt x="100176" y="84923"/>
                  </a:moveTo>
                  <a:lnTo>
                    <a:pt x="20088" y="84923"/>
                  </a:lnTo>
                  <a:lnTo>
                    <a:pt x="20088" y="14030"/>
                  </a:lnTo>
                  <a:lnTo>
                    <a:pt x="100176" y="14030"/>
                  </a:lnTo>
                  <a:lnTo>
                    <a:pt x="100176" y="84923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ogo_chrome_color_2x_web_96dp.png" id="257" name="Shape 2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92725" y="1929525"/>
              <a:ext cx="481599" cy="481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Shape 258"/>
          <p:cNvGrpSpPr/>
          <p:nvPr/>
        </p:nvGrpSpPr>
        <p:grpSpPr>
          <a:xfrm>
            <a:off x="6063546" y="1159285"/>
            <a:ext cx="1664448" cy="1628741"/>
            <a:chOff x="3779200" y="1908000"/>
            <a:chExt cx="1845900" cy="1804500"/>
          </a:xfrm>
        </p:grpSpPr>
        <p:sp>
          <p:nvSpPr>
            <p:cNvPr id="259" name="Shape 259"/>
            <p:cNvSpPr/>
            <p:nvPr/>
          </p:nvSpPr>
          <p:spPr>
            <a:xfrm>
              <a:off x="3779200" y="1908000"/>
              <a:ext cx="1845900" cy="18045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0" name="Shape 26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4350" y="2162462"/>
              <a:ext cx="1295575" cy="1295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" name="Shape 261"/>
          <p:cNvPicPr preferRelativeResize="0"/>
          <p:nvPr/>
        </p:nvPicPr>
        <p:blipFill rotWithShape="1">
          <a:blip r:embed="rId5">
            <a:alphaModFix/>
          </a:blip>
          <a:srcRect b="30704" l="0" r="0" t="9184"/>
          <a:stretch/>
        </p:blipFill>
        <p:spPr>
          <a:xfrm>
            <a:off x="-62250" y="3206825"/>
            <a:ext cx="9238372" cy="1431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Shape 262"/>
          <p:cNvGrpSpPr/>
          <p:nvPr/>
        </p:nvGrpSpPr>
        <p:grpSpPr>
          <a:xfrm>
            <a:off x="-109175" y="1017725"/>
            <a:ext cx="9285300" cy="2189100"/>
            <a:chOff x="-109175" y="1017725"/>
            <a:chExt cx="9285300" cy="2189100"/>
          </a:xfrm>
        </p:grpSpPr>
        <p:cxnSp>
          <p:nvCxnSpPr>
            <p:cNvPr id="263" name="Shape 263"/>
            <p:cNvCxnSpPr/>
            <p:nvPr/>
          </p:nvCxnSpPr>
          <p:spPr>
            <a:xfrm>
              <a:off x="-109175" y="3206825"/>
              <a:ext cx="92853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64" name="Shape 264"/>
            <p:cNvCxnSpPr>
              <a:stCxn id="253" idx="2"/>
              <a:endCxn id="261" idx="0"/>
            </p:cNvCxnSpPr>
            <p:nvPr/>
          </p:nvCxnSpPr>
          <p:spPr>
            <a:xfrm flipH="1">
              <a:off x="4557000" y="1017725"/>
              <a:ext cx="15000" cy="21891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265" name="Shape 265"/>
          <p:cNvSpPr txBox="1"/>
          <p:nvPr/>
        </p:nvSpPr>
        <p:spPr>
          <a:xfrm>
            <a:off x="1069850" y="2739775"/>
            <a:ext cx="24723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Chromebooks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659625" y="2739775"/>
            <a:ext cx="24723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Google Admin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363350" y="4263775"/>
            <a:ext cx="24723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 Suite for Education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Pixel 2 Image.png"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724" y="1559199"/>
            <a:ext cx="4775701" cy="295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What is a Chromebook?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4775700" cy="53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Designed for learning,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made for the classroom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949225" y="2986700"/>
            <a:ext cx="2887500" cy="48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Boot up in less than 6 seconds and battery lasts the whole day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949225" y="2229200"/>
            <a:ext cx="2887500" cy="48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Lightweight, durable laptops </a:t>
            </a:r>
            <a:br>
              <a:rPr lang="en-GB" sz="1200"/>
            </a:br>
            <a:r>
              <a:rPr lang="en-GB" sz="1200"/>
              <a:t>designed for students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949225" y="3744125"/>
            <a:ext cx="2887500" cy="48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Automatic updates</a:t>
            </a:r>
          </a:p>
        </p:txBody>
      </p:sp>
      <p:sp>
        <p:nvSpPr>
          <p:cNvPr id="279" name="Shape 279"/>
          <p:cNvSpPr/>
          <p:nvPr/>
        </p:nvSpPr>
        <p:spPr>
          <a:xfrm>
            <a:off x="420750" y="2259500"/>
            <a:ext cx="429000" cy="4290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20750" y="3016925"/>
            <a:ext cx="429000" cy="4290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20750" y="3774350"/>
            <a:ext cx="429000" cy="4290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505776" y="2367050"/>
            <a:ext cx="258900" cy="185400"/>
          </a:xfrm>
          <a:custGeom>
            <a:pathLst>
              <a:path extrusionOk="0" h="120000" w="120000">
                <a:moveTo>
                  <a:pt x="109955" y="105969"/>
                </a:moveTo>
                <a:lnTo>
                  <a:pt x="109955" y="0"/>
                </a:lnTo>
                <a:lnTo>
                  <a:pt x="10044" y="0"/>
                </a:lnTo>
                <a:lnTo>
                  <a:pt x="10044" y="105969"/>
                </a:lnTo>
                <a:lnTo>
                  <a:pt x="0" y="105969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105969"/>
                </a:lnTo>
                <a:lnTo>
                  <a:pt x="109955" y="105969"/>
                </a:lnTo>
                <a:close/>
                <a:moveTo>
                  <a:pt x="70044" y="105969"/>
                </a:moveTo>
                <a:lnTo>
                  <a:pt x="49955" y="105969"/>
                </a:lnTo>
                <a:lnTo>
                  <a:pt x="49955" y="98953"/>
                </a:lnTo>
                <a:lnTo>
                  <a:pt x="70044" y="98953"/>
                </a:lnTo>
                <a:lnTo>
                  <a:pt x="70044" y="105969"/>
                </a:lnTo>
                <a:close/>
                <a:moveTo>
                  <a:pt x="100176" y="84923"/>
                </a:moveTo>
                <a:lnTo>
                  <a:pt x="20088" y="84923"/>
                </a:lnTo>
                <a:lnTo>
                  <a:pt x="20088" y="14030"/>
                </a:lnTo>
                <a:lnTo>
                  <a:pt x="100176" y="14030"/>
                </a:lnTo>
                <a:lnTo>
                  <a:pt x="100176" y="849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28100" y="3878200"/>
            <a:ext cx="214200" cy="221400"/>
          </a:xfrm>
          <a:custGeom>
            <a:pathLst>
              <a:path extrusionOk="0" h="120000" w="120000">
                <a:moveTo>
                  <a:pt x="106153" y="66000"/>
                </a:moveTo>
                <a:cubicBezTo>
                  <a:pt x="106153" y="64500"/>
                  <a:pt x="106153" y="61500"/>
                  <a:pt x="106153" y="60000"/>
                </a:cubicBezTo>
                <a:cubicBezTo>
                  <a:pt x="106153" y="58500"/>
                  <a:pt x="106153" y="55500"/>
                  <a:pt x="106153" y="54000"/>
                </a:cubicBezTo>
                <a:cubicBezTo>
                  <a:pt x="118461" y="43500"/>
                  <a:pt x="118461" y="43500"/>
                  <a:pt x="118461" y="43500"/>
                </a:cubicBezTo>
                <a:cubicBezTo>
                  <a:pt x="120000" y="43500"/>
                  <a:pt x="120000" y="42000"/>
                  <a:pt x="120000" y="40500"/>
                </a:cubicBezTo>
                <a:cubicBezTo>
                  <a:pt x="107692" y="19500"/>
                  <a:pt x="107692" y="19500"/>
                  <a:pt x="107692" y="19500"/>
                </a:cubicBezTo>
                <a:cubicBezTo>
                  <a:pt x="106153" y="18000"/>
                  <a:pt x="104615" y="18000"/>
                  <a:pt x="103076" y="18000"/>
                </a:cubicBezTo>
                <a:cubicBezTo>
                  <a:pt x="87692" y="24000"/>
                  <a:pt x="87692" y="24000"/>
                  <a:pt x="87692" y="24000"/>
                </a:cubicBezTo>
                <a:cubicBezTo>
                  <a:pt x="84615" y="22500"/>
                  <a:pt x="81538" y="19500"/>
                  <a:pt x="76923" y="18000"/>
                </a:cubicBezTo>
                <a:cubicBezTo>
                  <a:pt x="75384" y="3000"/>
                  <a:pt x="75384" y="3000"/>
                  <a:pt x="75384" y="3000"/>
                </a:cubicBezTo>
                <a:cubicBezTo>
                  <a:pt x="75384" y="1500"/>
                  <a:pt x="73846" y="0"/>
                  <a:pt x="72307" y="0"/>
                </a:cubicBezTo>
                <a:cubicBezTo>
                  <a:pt x="47692" y="0"/>
                  <a:pt x="47692" y="0"/>
                  <a:pt x="47692" y="0"/>
                </a:cubicBezTo>
                <a:cubicBezTo>
                  <a:pt x="46153" y="0"/>
                  <a:pt x="44615" y="1500"/>
                  <a:pt x="44615" y="3000"/>
                </a:cubicBezTo>
                <a:cubicBezTo>
                  <a:pt x="41538" y="18000"/>
                  <a:pt x="41538" y="18000"/>
                  <a:pt x="41538" y="18000"/>
                </a:cubicBezTo>
                <a:cubicBezTo>
                  <a:pt x="38461" y="19500"/>
                  <a:pt x="35384" y="22500"/>
                  <a:pt x="32307" y="24000"/>
                </a:cubicBezTo>
                <a:cubicBezTo>
                  <a:pt x="16923" y="18000"/>
                  <a:pt x="16923" y="18000"/>
                  <a:pt x="16923" y="18000"/>
                </a:cubicBezTo>
                <a:cubicBezTo>
                  <a:pt x="15384" y="18000"/>
                  <a:pt x="13846" y="18000"/>
                  <a:pt x="12307" y="19500"/>
                </a:cubicBezTo>
                <a:cubicBezTo>
                  <a:pt x="0" y="40500"/>
                  <a:pt x="0" y="40500"/>
                  <a:pt x="0" y="40500"/>
                </a:cubicBezTo>
                <a:cubicBezTo>
                  <a:pt x="0" y="42000"/>
                  <a:pt x="0" y="43500"/>
                  <a:pt x="1538" y="43500"/>
                </a:cubicBezTo>
                <a:cubicBezTo>
                  <a:pt x="13846" y="54000"/>
                  <a:pt x="13846" y="54000"/>
                  <a:pt x="13846" y="54000"/>
                </a:cubicBezTo>
                <a:cubicBezTo>
                  <a:pt x="13846" y="55500"/>
                  <a:pt x="13846" y="58500"/>
                  <a:pt x="13846" y="60000"/>
                </a:cubicBezTo>
                <a:cubicBezTo>
                  <a:pt x="13846" y="61500"/>
                  <a:pt x="13846" y="64500"/>
                  <a:pt x="13846" y="66000"/>
                </a:cubicBezTo>
                <a:cubicBezTo>
                  <a:pt x="1538" y="76500"/>
                  <a:pt x="1538" y="76500"/>
                  <a:pt x="1538" y="76500"/>
                </a:cubicBezTo>
                <a:cubicBezTo>
                  <a:pt x="0" y="76500"/>
                  <a:pt x="0" y="78000"/>
                  <a:pt x="0" y="79500"/>
                </a:cubicBezTo>
                <a:cubicBezTo>
                  <a:pt x="12307" y="100500"/>
                  <a:pt x="12307" y="100500"/>
                  <a:pt x="12307" y="100500"/>
                </a:cubicBezTo>
                <a:cubicBezTo>
                  <a:pt x="13846" y="102000"/>
                  <a:pt x="15384" y="102000"/>
                  <a:pt x="16923" y="102000"/>
                </a:cubicBezTo>
                <a:cubicBezTo>
                  <a:pt x="32307" y="96000"/>
                  <a:pt x="32307" y="96000"/>
                  <a:pt x="32307" y="96000"/>
                </a:cubicBezTo>
                <a:cubicBezTo>
                  <a:pt x="35384" y="97500"/>
                  <a:pt x="38461" y="100500"/>
                  <a:pt x="41538" y="102000"/>
                </a:cubicBezTo>
                <a:cubicBezTo>
                  <a:pt x="44615" y="117000"/>
                  <a:pt x="44615" y="117000"/>
                  <a:pt x="44615" y="117000"/>
                </a:cubicBezTo>
                <a:cubicBezTo>
                  <a:pt x="44615" y="118500"/>
                  <a:pt x="46153" y="120000"/>
                  <a:pt x="47692" y="120000"/>
                </a:cubicBezTo>
                <a:cubicBezTo>
                  <a:pt x="72307" y="120000"/>
                  <a:pt x="72307" y="120000"/>
                  <a:pt x="72307" y="120000"/>
                </a:cubicBezTo>
                <a:cubicBezTo>
                  <a:pt x="73846" y="120000"/>
                  <a:pt x="75384" y="118500"/>
                  <a:pt x="75384" y="117000"/>
                </a:cubicBezTo>
                <a:cubicBezTo>
                  <a:pt x="76923" y="102000"/>
                  <a:pt x="76923" y="102000"/>
                  <a:pt x="76923" y="102000"/>
                </a:cubicBezTo>
                <a:cubicBezTo>
                  <a:pt x="81538" y="100500"/>
                  <a:pt x="84615" y="97500"/>
                  <a:pt x="87692" y="96000"/>
                </a:cubicBezTo>
                <a:cubicBezTo>
                  <a:pt x="103076" y="102000"/>
                  <a:pt x="103076" y="102000"/>
                  <a:pt x="103076" y="102000"/>
                </a:cubicBezTo>
                <a:cubicBezTo>
                  <a:pt x="104615" y="102000"/>
                  <a:pt x="106153" y="102000"/>
                  <a:pt x="107692" y="100500"/>
                </a:cubicBezTo>
                <a:cubicBezTo>
                  <a:pt x="120000" y="79500"/>
                  <a:pt x="120000" y="79500"/>
                  <a:pt x="120000" y="79500"/>
                </a:cubicBezTo>
                <a:cubicBezTo>
                  <a:pt x="120000" y="78000"/>
                  <a:pt x="120000" y="76500"/>
                  <a:pt x="118461" y="76500"/>
                </a:cubicBezTo>
                <a:lnTo>
                  <a:pt x="106153" y="66000"/>
                </a:lnTo>
                <a:close/>
                <a:moveTo>
                  <a:pt x="60000" y="78000"/>
                </a:moveTo>
                <a:cubicBezTo>
                  <a:pt x="49230" y="78000"/>
                  <a:pt x="41538" y="70500"/>
                  <a:pt x="41538" y="60000"/>
                </a:cubicBezTo>
                <a:cubicBezTo>
                  <a:pt x="41538" y="49500"/>
                  <a:pt x="49230" y="42000"/>
                  <a:pt x="60000" y="42000"/>
                </a:cubicBezTo>
                <a:cubicBezTo>
                  <a:pt x="70769" y="42000"/>
                  <a:pt x="78461" y="49500"/>
                  <a:pt x="78461" y="60000"/>
                </a:cubicBezTo>
                <a:cubicBezTo>
                  <a:pt x="78461" y="70500"/>
                  <a:pt x="70769" y="78000"/>
                  <a:pt x="60000" y="78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Shape 284"/>
          <p:cNvGrpSpPr/>
          <p:nvPr/>
        </p:nvGrpSpPr>
        <p:grpSpPr>
          <a:xfrm>
            <a:off x="522529" y="3080381"/>
            <a:ext cx="225234" cy="265292"/>
            <a:chOff x="1764633" y="5136212"/>
            <a:chExt cx="533351" cy="628208"/>
          </a:xfrm>
        </p:grpSpPr>
        <p:sp>
          <p:nvSpPr>
            <p:cNvPr id="285" name="Shape 285"/>
            <p:cNvSpPr/>
            <p:nvPr/>
          </p:nvSpPr>
          <p:spPr>
            <a:xfrm>
              <a:off x="1764633" y="5231069"/>
              <a:ext cx="533351" cy="533351"/>
            </a:xfrm>
            <a:custGeom>
              <a:pathLst>
                <a:path extrusionOk="0" h="1141" w="1141">
                  <a:moveTo>
                    <a:pt x="1095" y="348"/>
                  </a:moveTo>
                  <a:cubicBezTo>
                    <a:pt x="1067" y="281"/>
                    <a:pt x="1027" y="222"/>
                    <a:pt x="971" y="167"/>
                  </a:cubicBezTo>
                  <a:cubicBezTo>
                    <a:pt x="863" y="59"/>
                    <a:pt x="731" y="3"/>
                    <a:pt x="58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413" y="0"/>
                    <a:pt x="277" y="56"/>
                    <a:pt x="166" y="167"/>
                  </a:cubicBezTo>
                  <a:cubicBezTo>
                    <a:pt x="55" y="281"/>
                    <a:pt x="0" y="413"/>
                    <a:pt x="0" y="571"/>
                  </a:cubicBezTo>
                  <a:cubicBezTo>
                    <a:pt x="0" y="728"/>
                    <a:pt x="55" y="864"/>
                    <a:pt x="166" y="975"/>
                  </a:cubicBezTo>
                  <a:cubicBezTo>
                    <a:pt x="277" y="1086"/>
                    <a:pt x="413" y="1141"/>
                    <a:pt x="570" y="1141"/>
                  </a:cubicBezTo>
                  <a:cubicBezTo>
                    <a:pt x="728" y="1141"/>
                    <a:pt x="860" y="1086"/>
                    <a:pt x="971" y="975"/>
                  </a:cubicBezTo>
                  <a:cubicBezTo>
                    <a:pt x="1079" y="870"/>
                    <a:pt x="1135" y="743"/>
                    <a:pt x="1141" y="598"/>
                  </a:cubicBezTo>
                  <a:cubicBezTo>
                    <a:pt x="1141" y="571"/>
                    <a:pt x="1141" y="571"/>
                    <a:pt x="1141" y="571"/>
                  </a:cubicBezTo>
                  <a:cubicBezTo>
                    <a:pt x="1141" y="490"/>
                    <a:pt x="1126" y="416"/>
                    <a:pt x="1095" y="348"/>
                  </a:cubicBezTo>
                  <a:close/>
                  <a:moveTo>
                    <a:pt x="1023" y="593"/>
                  </a:moveTo>
                  <a:cubicBezTo>
                    <a:pt x="1018" y="707"/>
                    <a:pt x="974" y="808"/>
                    <a:pt x="888" y="891"/>
                  </a:cubicBezTo>
                  <a:cubicBezTo>
                    <a:pt x="800" y="979"/>
                    <a:pt x="695" y="1023"/>
                    <a:pt x="570" y="1023"/>
                  </a:cubicBezTo>
                  <a:cubicBezTo>
                    <a:pt x="446" y="1023"/>
                    <a:pt x="338" y="979"/>
                    <a:pt x="250" y="891"/>
                  </a:cubicBezTo>
                  <a:cubicBezTo>
                    <a:pt x="162" y="803"/>
                    <a:pt x="118" y="695"/>
                    <a:pt x="118" y="571"/>
                  </a:cubicBezTo>
                  <a:cubicBezTo>
                    <a:pt x="118" y="446"/>
                    <a:pt x="162" y="341"/>
                    <a:pt x="250" y="250"/>
                  </a:cubicBezTo>
                  <a:cubicBezTo>
                    <a:pt x="338" y="162"/>
                    <a:pt x="446" y="118"/>
                    <a:pt x="570" y="118"/>
                  </a:cubicBezTo>
                  <a:cubicBezTo>
                    <a:pt x="578" y="118"/>
                    <a:pt x="578" y="118"/>
                    <a:pt x="578" y="118"/>
                  </a:cubicBezTo>
                  <a:cubicBezTo>
                    <a:pt x="698" y="121"/>
                    <a:pt x="803" y="165"/>
                    <a:pt x="888" y="250"/>
                  </a:cubicBezTo>
                  <a:cubicBezTo>
                    <a:pt x="932" y="294"/>
                    <a:pt x="964" y="341"/>
                    <a:pt x="986" y="395"/>
                  </a:cubicBezTo>
                  <a:cubicBezTo>
                    <a:pt x="1010" y="448"/>
                    <a:pt x="1023" y="507"/>
                    <a:pt x="1023" y="571"/>
                  </a:cubicBezTo>
                  <a:lnTo>
                    <a:pt x="1023" y="5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954776" y="5136212"/>
              <a:ext cx="162980" cy="76747"/>
            </a:xfrm>
            <a:custGeom>
              <a:pathLst>
                <a:path extrusionOk="0" h="164" w="348">
                  <a:moveTo>
                    <a:pt x="335" y="14"/>
                  </a:moveTo>
                  <a:cubicBezTo>
                    <a:pt x="333" y="6"/>
                    <a:pt x="324" y="0"/>
                    <a:pt x="31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0"/>
                    <a:pt x="15" y="6"/>
                    <a:pt x="12" y="14"/>
                  </a:cubicBezTo>
                  <a:cubicBezTo>
                    <a:pt x="0" y="59"/>
                    <a:pt x="0" y="106"/>
                    <a:pt x="12" y="150"/>
                  </a:cubicBezTo>
                  <a:cubicBezTo>
                    <a:pt x="15" y="158"/>
                    <a:pt x="23" y="164"/>
                    <a:pt x="31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24" y="164"/>
                    <a:pt x="333" y="158"/>
                    <a:pt x="335" y="150"/>
                  </a:cubicBezTo>
                  <a:cubicBezTo>
                    <a:pt x="348" y="106"/>
                    <a:pt x="348" y="59"/>
                    <a:pt x="335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031099" y="5322800"/>
              <a:ext cx="142957" cy="174950"/>
            </a:xfrm>
            <a:custGeom>
              <a:pathLst>
                <a:path extrusionOk="0" h="494" w="404">
                  <a:moveTo>
                    <a:pt x="404" y="252"/>
                  </a:moveTo>
                  <a:cubicBezTo>
                    <a:pt x="383" y="209"/>
                    <a:pt x="355" y="170"/>
                    <a:pt x="318" y="132"/>
                  </a:cubicBezTo>
                  <a:cubicBezTo>
                    <a:pt x="233" y="47"/>
                    <a:pt x="128" y="3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404" y="2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881881" y="2341875"/>
            <a:ext cx="1151400" cy="115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737373"/>
              </a:solidFill>
            </a:endParaRPr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Key differentiators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493700" y="1876275"/>
            <a:ext cx="2074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Affordable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6643125" y="1876275"/>
            <a:ext cx="2074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Shareable</a:t>
            </a:r>
          </a:p>
        </p:txBody>
      </p:sp>
      <p:grpSp>
        <p:nvGrpSpPr>
          <p:cNvPr id="297" name="Shape 297"/>
          <p:cNvGrpSpPr/>
          <p:nvPr/>
        </p:nvGrpSpPr>
        <p:grpSpPr>
          <a:xfrm>
            <a:off x="7104546" y="2341875"/>
            <a:ext cx="1151400" cy="1151100"/>
            <a:chOff x="7142747" y="2341875"/>
            <a:chExt cx="1151400" cy="1151100"/>
          </a:xfrm>
        </p:grpSpPr>
        <p:sp>
          <p:nvSpPr>
            <p:cNvPr id="298" name="Shape 298"/>
            <p:cNvSpPr/>
            <p:nvPr/>
          </p:nvSpPr>
          <p:spPr>
            <a:xfrm>
              <a:off x="7142747" y="2341875"/>
              <a:ext cx="1151400" cy="115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737373"/>
                </a:solidFill>
              </a:endParaRPr>
            </a:p>
          </p:txBody>
        </p:sp>
        <p:grpSp>
          <p:nvGrpSpPr>
            <p:cNvPr id="299" name="Shape 299"/>
            <p:cNvGrpSpPr/>
            <p:nvPr/>
          </p:nvGrpSpPr>
          <p:grpSpPr>
            <a:xfrm>
              <a:off x="7432392" y="2648006"/>
              <a:ext cx="571777" cy="510459"/>
              <a:chOff x="3359150" y="982662"/>
              <a:chExt cx="5476800" cy="4889462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3359150" y="1952625"/>
                <a:ext cx="4875300" cy="3919500"/>
              </a:xfrm>
              <a:custGeom>
                <a:pathLst>
                  <a:path extrusionOk="0" h="120000" w="120000">
                    <a:moveTo>
                      <a:pt x="106584" y="80076"/>
                    </a:moveTo>
                    <a:cubicBezTo>
                      <a:pt x="106584" y="103317"/>
                      <a:pt x="106584" y="103317"/>
                      <a:pt x="106584" y="103317"/>
                    </a:cubicBezTo>
                    <a:cubicBezTo>
                      <a:pt x="13415" y="103317"/>
                      <a:pt x="13415" y="103317"/>
                      <a:pt x="13415" y="103317"/>
                    </a:cubicBezTo>
                    <a:cubicBezTo>
                      <a:pt x="13415" y="16682"/>
                      <a:pt x="13415" y="16682"/>
                      <a:pt x="13415" y="16682"/>
                    </a:cubicBezTo>
                    <a:cubicBezTo>
                      <a:pt x="39321" y="16682"/>
                      <a:pt x="39321" y="16682"/>
                      <a:pt x="39321" y="16682"/>
                    </a:cubicBezTo>
                    <a:cubicBezTo>
                      <a:pt x="43392" y="10354"/>
                      <a:pt x="47925" y="4717"/>
                      <a:pt x="53107" y="0"/>
                    </a:cubicBezTo>
                    <a:cubicBezTo>
                      <a:pt x="6754" y="0"/>
                      <a:pt x="6754" y="0"/>
                      <a:pt x="6754" y="0"/>
                    </a:cubicBezTo>
                    <a:cubicBezTo>
                      <a:pt x="2960" y="0"/>
                      <a:pt x="0" y="3681"/>
                      <a:pt x="0" y="8283"/>
                    </a:cubicBezTo>
                    <a:cubicBezTo>
                      <a:pt x="0" y="111601"/>
                      <a:pt x="0" y="111601"/>
                      <a:pt x="0" y="111601"/>
                    </a:cubicBezTo>
                    <a:cubicBezTo>
                      <a:pt x="0" y="116318"/>
                      <a:pt x="2960" y="120000"/>
                      <a:pt x="6754" y="120000"/>
                    </a:cubicBezTo>
                    <a:cubicBezTo>
                      <a:pt x="113245" y="120000"/>
                      <a:pt x="113245" y="120000"/>
                      <a:pt x="113245" y="120000"/>
                    </a:cubicBezTo>
                    <a:cubicBezTo>
                      <a:pt x="117039" y="120000"/>
                      <a:pt x="120000" y="116318"/>
                      <a:pt x="120000" y="111601"/>
                    </a:cubicBezTo>
                    <a:cubicBezTo>
                      <a:pt x="120000" y="63394"/>
                      <a:pt x="120000" y="63394"/>
                      <a:pt x="120000" y="63394"/>
                    </a:cubicBezTo>
                    <a:lnTo>
                      <a:pt x="106584" y="800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rIns="68575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73737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4768850" y="982662"/>
                <a:ext cx="4067100" cy="3389400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cubicBezTo>
                      <a:pt x="16635" y="92062"/>
                      <a:pt x="39926" y="79157"/>
                      <a:pt x="73308" y="79157"/>
                    </a:cubicBezTo>
                    <a:cubicBezTo>
                      <a:pt x="73308" y="112017"/>
                      <a:pt x="73308" y="112017"/>
                      <a:pt x="73308" y="112017"/>
                    </a:cubicBezTo>
                    <a:cubicBezTo>
                      <a:pt x="120000" y="56008"/>
                      <a:pt x="120000" y="56008"/>
                      <a:pt x="120000" y="56008"/>
                    </a:cubicBezTo>
                    <a:cubicBezTo>
                      <a:pt x="73308" y="0"/>
                      <a:pt x="73308" y="0"/>
                      <a:pt x="73308" y="0"/>
                    </a:cubicBezTo>
                    <a:cubicBezTo>
                      <a:pt x="73308" y="32062"/>
                      <a:pt x="73308" y="32062"/>
                      <a:pt x="73308" y="32062"/>
                    </a:cubicBezTo>
                    <a:cubicBezTo>
                      <a:pt x="26617" y="40044"/>
                      <a:pt x="6654" y="79955"/>
                      <a:pt x="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rIns="68575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73737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2" name="Shape 302"/>
          <p:cNvSpPr txBox="1"/>
          <p:nvPr/>
        </p:nvSpPr>
        <p:spPr>
          <a:xfrm>
            <a:off x="420475" y="1876275"/>
            <a:ext cx="2074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1173760" y="2636548"/>
            <a:ext cx="561565" cy="561330"/>
            <a:chOff x="1864234" y="4541491"/>
            <a:chExt cx="1176300" cy="1176300"/>
          </a:xfrm>
        </p:grpSpPr>
        <p:sp>
          <p:nvSpPr>
            <p:cNvPr id="304" name="Shape 304"/>
            <p:cNvSpPr/>
            <p:nvPr/>
          </p:nvSpPr>
          <p:spPr>
            <a:xfrm>
              <a:off x="1864234" y="4541491"/>
              <a:ext cx="1176300" cy="1176300"/>
            </a:xfrm>
            <a:custGeom>
              <a:pathLst>
                <a:path extrusionOk="0" h="120000" w="120000">
                  <a:moveTo>
                    <a:pt x="99867" y="8741"/>
                  </a:moveTo>
                  <a:cubicBezTo>
                    <a:pt x="106158" y="8741"/>
                    <a:pt x="111258" y="13841"/>
                    <a:pt x="111258" y="20132"/>
                  </a:cubicBezTo>
                  <a:cubicBezTo>
                    <a:pt x="111258" y="99867"/>
                    <a:pt x="111258" y="99867"/>
                    <a:pt x="111258" y="99867"/>
                  </a:cubicBezTo>
                  <a:cubicBezTo>
                    <a:pt x="111258" y="106158"/>
                    <a:pt x="106158" y="111258"/>
                    <a:pt x="99867" y="111258"/>
                  </a:cubicBezTo>
                  <a:cubicBezTo>
                    <a:pt x="20132" y="111258"/>
                    <a:pt x="20132" y="111258"/>
                    <a:pt x="20132" y="111258"/>
                  </a:cubicBezTo>
                  <a:cubicBezTo>
                    <a:pt x="13841" y="111258"/>
                    <a:pt x="8741" y="106158"/>
                    <a:pt x="8741" y="99867"/>
                  </a:cubicBezTo>
                  <a:cubicBezTo>
                    <a:pt x="8741" y="20132"/>
                    <a:pt x="8741" y="20132"/>
                    <a:pt x="8741" y="20132"/>
                  </a:cubicBezTo>
                  <a:cubicBezTo>
                    <a:pt x="8741" y="13841"/>
                    <a:pt x="13841" y="8741"/>
                    <a:pt x="20132" y="8741"/>
                  </a:cubicBezTo>
                  <a:cubicBezTo>
                    <a:pt x="99867" y="8741"/>
                    <a:pt x="99867" y="8741"/>
                    <a:pt x="99867" y="8741"/>
                  </a:cubicBezTo>
                  <a:moveTo>
                    <a:pt x="99867" y="0"/>
                  </a:moveTo>
                  <a:cubicBezTo>
                    <a:pt x="20132" y="0"/>
                    <a:pt x="20132" y="0"/>
                    <a:pt x="20132" y="0"/>
                  </a:cubicBezTo>
                  <a:cubicBezTo>
                    <a:pt x="9006" y="0"/>
                    <a:pt x="0" y="9006"/>
                    <a:pt x="0" y="20132"/>
                  </a:cubicBezTo>
                  <a:cubicBezTo>
                    <a:pt x="0" y="99867"/>
                    <a:pt x="0" y="99867"/>
                    <a:pt x="0" y="99867"/>
                  </a:cubicBezTo>
                  <a:cubicBezTo>
                    <a:pt x="0" y="110993"/>
                    <a:pt x="9006" y="119999"/>
                    <a:pt x="20132" y="119999"/>
                  </a:cubicBezTo>
                  <a:cubicBezTo>
                    <a:pt x="99867" y="119999"/>
                    <a:pt x="99867" y="119999"/>
                    <a:pt x="99867" y="119999"/>
                  </a:cubicBezTo>
                  <a:cubicBezTo>
                    <a:pt x="110993" y="119999"/>
                    <a:pt x="119999" y="110993"/>
                    <a:pt x="119999" y="99867"/>
                  </a:cubicBezTo>
                  <a:cubicBezTo>
                    <a:pt x="119999" y="20132"/>
                    <a:pt x="119999" y="20132"/>
                    <a:pt x="119999" y="20132"/>
                  </a:cubicBezTo>
                  <a:cubicBezTo>
                    <a:pt x="119999" y="9006"/>
                    <a:pt x="110993" y="0"/>
                    <a:pt x="99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4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2051743" y="4819669"/>
              <a:ext cx="801300" cy="596100"/>
            </a:xfrm>
            <a:custGeom>
              <a:pathLst>
                <a:path extrusionOk="0" h="120000" w="120000">
                  <a:moveTo>
                    <a:pt x="42849" y="120000"/>
                  </a:moveTo>
                  <a:lnTo>
                    <a:pt x="0" y="62400"/>
                  </a:lnTo>
                  <a:lnTo>
                    <a:pt x="12064" y="46181"/>
                  </a:lnTo>
                  <a:lnTo>
                    <a:pt x="42849" y="87490"/>
                  </a:lnTo>
                  <a:lnTo>
                    <a:pt x="107935" y="0"/>
                  </a:lnTo>
                  <a:lnTo>
                    <a:pt x="120000" y="16290"/>
                  </a:lnTo>
                  <a:lnTo>
                    <a:pt x="42849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rIns="68575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4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Shape 306"/>
          <p:cNvSpPr txBox="1"/>
          <p:nvPr/>
        </p:nvSpPr>
        <p:spPr>
          <a:xfrm>
            <a:off x="4569000" y="1876275"/>
            <a:ext cx="2074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Secure</a:t>
            </a:r>
          </a:p>
        </p:txBody>
      </p:sp>
      <p:grpSp>
        <p:nvGrpSpPr>
          <p:cNvPr id="307" name="Shape 307"/>
          <p:cNvGrpSpPr/>
          <p:nvPr/>
        </p:nvGrpSpPr>
        <p:grpSpPr>
          <a:xfrm>
            <a:off x="5030323" y="2341875"/>
            <a:ext cx="1151400" cy="1151100"/>
            <a:chOff x="5042750" y="2341875"/>
            <a:chExt cx="1151400" cy="1151100"/>
          </a:xfrm>
        </p:grpSpPr>
        <p:sp>
          <p:nvSpPr>
            <p:cNvPr id="308" name="Shape 308"/>
            <p:cNvSpPr/>
            <p:nvPr/>
          </p:nvSpPr>
          <p:spPr>
            <a:xfrm>
              <a:off x="5042750" y="2341875"/>
              <a:ext cx="1151400" cy="1151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737373"/>
                </a:solidFill>
              </a:endParaRPr>
            </a:p>
          </p:txBody>
        </p:sp>
        <p:grpSp>
          <p:nvGrpSpPr>
            <p:cNvPr id="309" name="Shape 309"/>
            <p:cNvGrpSpPr/>
            <p:nvPr/>
          </p:nvGrpSpPr>
          <p:grpSpPr>
            <a:xfrm>
              <a:off x="5330797" y="2573870"/>
              <a:ext cx="575327" cy="686814"/>
              <a:chOff x="82550" y="2765425"/>
              <a:chExt cx="3135299" cy="3744900"/>
            </a:xfrm>
          </p:grpSpPr>
          <p:sp>
            <p:nvSpPr>
              <p:cNvPr id="310" name="Shape 310"/>
              <p:cNvSpPr/>
              <p:nvPr/>
            </p:nvSpPr>
            <p:spPr>
              <a:xfrm>
                <a:off x="1028700" y="3702050"/>
                <a:ext cx="1247700" cy="1639800"/>
              </a:xfrm>
              <a:custGeom>
                <a:pathLst>
                  <a:path extrusionOk="0" h="120000" w="120000">
                    <a:moveTo>
                      <a:pt x="104819" y="40183"/>
                    </a:moveTo>
                    <a:cubicBezTo>
                      <a:pt x="97590" y="40183"/>
                      <a:pt x="97590" y="40183"/>
                      <a:pt x="97590" y="40183"/>
                    </a:cubicBezTo>
                    <a:cubicBezTo>
                      <a:pt x="97590" y="28623"/>
                      <a:pt x="97590" y="28623"/>
                      <a:pt x="97590" y="28623"/>
                    </a:cubicBezTo>
                    <a:cubicBezTo>
                      <a:pt x="97590" y="12935"/>
                      <a:pt x="80602" y="0"/>
                      <a:pt x="59999" y="0"/>
                    </a:cubicBezTo>
                    <a:cubicBezTo>
                      <a:pt x="39397" y="0"/>
                      <a:pt x="22409" y="12935"/>
                      <a:pt x="22409" y="28623"/>
                    </a:cubicBezTo>
                    <a:cubicBezTo>
                      <a:pt x="22409" y="40183"/>
                      <a:pt x="22409" y="40183"/>
                      <a:pt x="22409" y="40183"/>
                    </a:cubicBezTo>
                    <a:cubicBezTo>
                      <a:pt x="14819" y="40183"/>
                      <a:pt x="14819" y="40183"/>
                      <a:pt x="14819" y="40183"/>
                    </a:cubicBezTo>
                    <a:cubicBezTo>
                      <a:pt x="6506" y="40183"/>
                      <a:pt x="0" y="45137"/>
                      <a:pt x="0" y="51467"/>
                    </a:cubicBezTo>
                    <a:cubicBezTo>
                      <a:pt x="0" y="108715"/>
                      <a:pt x="0" y="108715"/>
                      <a:pt x="0" y="108715"/>
                    </a:cubicBezTo>
                    <a:cubicBezTo>
                      <a:pt x="0" y="115045"/>
                      <a:pt x="6506" y="120000"/>
                      <a:pt x="14819" y="120000"/>
                    </a:cubicBezTo>
                    <a:cubicBezTo>
                      <a:pt x="104819" y="120000"/>
                      <a:pt x="104819" y="120000"/>
                      <a:pt x="104819" y="120000"/>
                    </a:cubicBezTo>
                    <a:cubicBezTo>
                      <a:pt x="113132" y="120000"/>
                      <a:pt x="119999" y="115045"/>
                      <a:pt x="119999" y="108715"/>
                    </a:cubicBezTo>
                    <a:cubicBezTo>
                      <a:pt x="119999" y="51467"/>
                      <a:pt x="119999" y="51467"/>
                      <a:pt x="119999" y="51467"/>
                    </a:cubicBezTo>
                    <a:cubicBezTo>
                      <a:pt x="119999" y="45137"/>
                      <a:pt x="113132" y="40183"/>
                      <a:pt x="104819" y="40183"/>
                    </a:cubicBezTo>
                    <a:close/>
                    <a:moveTo>
                      <a:pt x="59999" y="91651"/>
                    </a:moveTo>
                    <a:cubicBezTo>
                      <a:pt x="51686" y="91651"/>
                      <a:pt x="44819" y="86422"/>
                      <a:pt x="44819" y="80091"/>
                    </a:cubicBezTo>
                    <a:cubicBezTo>
                      <a:pt x="44819" y="73761"/>
                      <a:pt x="51686" y="68532"/>
                      <a:pt x="59999" y="68532"/>
                    </a:cubicBezTo>
                    <a:cubicBezTo>
                      <a:pt x="68313" y="68532"/>
                      <a:pt x="74819" y="73761"/>
                      <a:pt x="74819" y="80091"/>
                    </a:cubicBezTo>
                    <a:cubicBezTo>
                      <a:pt x="74819" y="86422"/>
                      <a:pt x="68313" y="91651"/>
                      <a:pt x="59999" y="91651"/>
                    </a:cubicBezTo>
                    <a:close/>
                    <a:moveTo>
                      <a:pt x="83132" y="40183"/>
                    </a:moveTo>
                    <a:cubicBezTo>
                      <a:pt x="36867" y="40183"/>
                      <a:pt x="36867" y="40183"/>
                      <a:pt x="36867" y="40183"/>
                    </a:cubicBezTo>
                    <a:cubicBezTo>
                      <a:pt x="36867" y="28623"/>
                      <a:pt x="36867" y="28623"/>
                      <a:pt x="36867" y="28623"/>
                    </a:cubicBezTo>
                    <a:cubicBezTo>
                      <a:pt x="36867" y="18990"/>
                      <a:pt x="46987" y="11009"/>
                      <a:pt x="59999" y="11009"/>
                    </a:cubicBezTo>
                    <a:cubicBezTo>
                      <a:pt x="72650" y="11009"/>
                      <a:pt x="83132" y="18990"/>
                      <a:pt x="83132" y="28623"/>
                    </a:cubicBezTo>
                    <a:lnTo>
                      <a:pt x="83132" y="40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rIns="68575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73737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82550" y="2765425"/>
                <a:ext cx="3135299" cy="3744900"/>
              </a:xfrm>
              <a:custGeom>
                <a:pathLst>
                  <a:path extrusionOk="0" h="120000" w="120000">
                    <a:moveTo>
                      <a:pt x="60071" y="10000"/>
                    </a:moveTo>
                    <a:cubicBezTo>
                      <a:pt x="109221" y="28313"/>
                      <a:pt x="109221" y="28313"/>
                      <a:pt x="109221" y="28313"/>
                    </a:cubicBezTo>
                    <a:cubicBezTo>
                      <a:pt x="109221" y="55783"/>
                      <a:pt x="109221" y="55783"/>
                      <a:pt x="109221" y="55783"/>
                    </a:cubicBezTo>
                    <a:cubicBezTo>
                      <a:pt x="109221" y="81084"/>
                      <a:pt x="88239" y="104819"/>
                      <a:pt x="60071" y="110602"/>
                    </a:cubicBezTo>
                    <a:cubicBezTo>
                      <a:pt x="31904" y="104819"/>
                      <a:pt x="10922" y="81084"/>
                      <a:pt x="10922" y="55783"/>
                    </a:cubicBezTo>
                    <a:cubicBezTo>
                      <a:pt x="10922" y="28313"/>
                      <a:pt x="10922" y="28313"/>
                      <a:pt x="10922" y="28313"/>
                    </a:cubicBezTo>
                    <a:cubicBezTo>
                      <a:pt x="60071" y="10000"/>
                      <a:pt x="60071" y="10000"/>
                      <a:pt x="60071" y="10000"/>
                    </a:cubicBezTo>
                    <a:moveTo>
                      <a:pt x="60071" y="0"/>
                    </a:moveTo>
                    <a:cubicBezTo>
                      <a:pt x="55616" y="1686"/>
                      <a:pt x="55616" y="1686"/>
                      <a:pt x="55616" y="1686"/>
                    </a:cubicBezTo>
                    <a:cubicBezTo>
                      <a:pt x="6467" y="19879"/>
                      <a:pt x="6467" y="19879"/>
                      <a:pt x="6467" y="19879"/>
                    </a:cubicBezTo>
                    <a:cubicBezTo>
                      <a:pt x="0" y="22289"/>
                      <a:pt x="0" y="22289"/>
                      <a:pt x="0" y="22289"/>
                    </a:cubicBezTo>
                    <a:cubicBezTo>
                      <a:pt x="0" y="28313"/>
                      <a:pt x="0" y="28313"/>
                      <a:pt x="0" y="28313"/>
                    </a:cubicBezTo>
                    <a:cubicBezTo>
                      <a:pt x="0" y="55783"/>
                      <a:pt x="0" y="55783"/>
                      <a:pt x="0" y="55783"/>
                    </a:cubicBezTo>
                    <a:cubicBezTo>
                      <a:pt x="0" y="85421"/>
                      <a:pt x="24718" y="112771"/>
                      <a:pt x="57485" y="119518"/>
                    </a:cubicBezTo>
                    <a:cubicBezTo>
                      <a:pt x="60071" y="120000"/>
                      <a:pt x="60071" y="120000"/>
                      <a:pt x="60071" y="120000"/>
                    </a:cubicBezTo>
                    <a:cubicBezTo>
                      <a:pt x="62658" y="119518"/>
                      <a:pt x="62658" y="119518"/>
                      <a:pt x="62658" y="119518"/>
                    </a:cubicBezTo>
                    <a:cubicBezTo>
                      <a:pt x="95425" y="112771"/>
                      <a:pt x="120000" y="85421"/>
                      <a:pt x="120000" y="55783"/>
                    </a:cubicBezTo>
                    <a:cubicBezTo>
                      <a:pt x="120000" y="28313"/>
                      <a:pt x="120000" y="28313"/>
                      <a:pt x="120000" y="28313"/>
                    </a:cubicBezTo>
                    <a:cubicBezTo>
                      <a:pt x="120000" y="22289"/>
                      <a:pt x="120000" y="22289"/>
                      <a:pt x="120000" y="22289"/>
                    </a:cubicBezTo>
                    <a:cubicBezTo>
                      <a:pt x="113532" y="19879"/>
                      <a:pt x="113532" y="19879"/>
                      <a:pt x="113532" y="19879"/>
                    </a:cubicBezTo>
                    <a:cubicBezTo>
                      <a:pt x="64526" y="1686"/>
                      <a:pt x="64526" y="1686"/>
                      <a:pt x="64526" y="1686"/>
                    </a:cubicBezTo>
                    <a:cubicBezTo>
                      <a:pt x="60071" y="0"/>
                      <a:pt x="60071" y="0"/>
                      <a:pt x="60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rIns="68575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73737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2" name="Shape 312"/>
          <p:cNvGrpSpPr/>
          <p:nvPr/>
        </p:nvGrpSpPr>
        <p:grpSpPr>
          <a:xfrm>
            <a:off x="2956102" y="2341875"/>
            <a:ext cx="1151400" cy="1151100"/>
            <a:chOff x="2956102" y="2341875"/>
            <a:chExt cx="1151400" cy="1151100"/>
          </a:xfrm>
        </p:grpSpPr>
        <p:sp>
          <p:nvSpPr>
            <p:cNvPr id="313" name="Shape 313"/>
            <p:cNvSpPr/>
            <p:nvPr/>
          </p:nvSpPr>
          <p:spPr>
            <a:xfrm>
              <a:off x="2956102" y="2341875"/>
              <a:ext cx="1151400" cy="1151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737373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3223491" y="2608125"/>
              <a:ext cx="616575" cy="618525"/>
            </a:xfrm>
            <a:custGeom>
              <a:pathLst>
                <a:path extrusionOk="0" h="407" w="407">
                  <a:moveTo>
                    <a:pt x="232" y="117"/>
                  </a:moveTo>
                  <a:cubicBezTo>
                    <a:pt x="264" y="117"/>
                    <a:pt x="291" y="90"/>
                    <a:pt x="291" y="58"/>
                  </a:cubicBezTo>
                  <a:cubicBezTo>
                    <a:pt x="291" y="26"/>
                    <a:pt x="264" y="0"/>
                    <a:pt x="232" y="0"/>
                  </a:cubicBezTo>
                  <a:cubicBezTo>
                    <a:pt x="199" y="0"/>
                    <a:pt x="172" y="26"/>
                    <a:pt x="172" y="58"/>
                  </a:cubicBezTo>
                  <a:cubicBezTo>
                    <a:pt x="172" y="90"/>
                    <a:pt x="199" y="117"/>
                    <a:pt x="232" y="117"/>
                  </a:cubicBezTo>
                  <a:close/>
                  <a:moveTo>
                    <a:pt x="226" y="63"/>
                  </a:moveTo>
                  <a:cubicBezTo>
                    <a:pt x="214" y="60"/>
                    <a:pt x="206" y="55"/>
                    <a:pt x="206" y="45"/>
                  </a:cubicBezTo>
                  <a:cubicBezTo>
                    <a:pt x="206" y="36"/>
                    <a:pt x="213" y="29"/>
                    <a:pt x="225" y="2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44" y="26"/>
                    <a:pt x="249" y="28"/>
                    <a:pt x="253" y="29"/>
                  </a:cubicBezTo>
                  <a:cubicBezTo>
                    <a:pt x="250" y="42"/>
                    <a:pt x="250" y="42"/>
                    <a:pt x="250" y="42"/>
                  </a:cubicBezTo>
                  <a:cubicBezTo>
                    <a:pt x="247" y="41"/>
                    <a:pt x="242" y="39"/>
                    <a:pt x="234" y="39"/>
                  </a:cubicBezTo>
                  <a:cubicBezTo>
                    <a:pt x="227" y="39"/>
                    <a:pt x="225" y="41"/>
                    <a:pt x="225" y="43"/>
                  </a:cubicBezTo>
                  <a:cubicBezTo>
                    <a:pt x="225" y="45"/>
                    <a:pt x="229" y="47"/>
                    <a:pt x="238" y="50"/>
                  </a:cubicBezTo>
                  <a:cubicBezTo>
                    <a:pt x="252" y="54"/>
                    <a:pt x="256" y="60"/>
                    <a:pt x="256" y="69"/>
                  </a:cubicBezTo>
                  <a:cubicBezTo>
                    <a:pt x="256" y="78"/>
                    <a:pt x="249" y="85"/>
                    <a:pt x="237" y="8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17" y="88"/>
                    <a:pt x="209" y="86"/>
                    <a:pt x="205" y="84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14" y="73"/>
                    <a:pt x="220" y="75"/>
                    <a:pt x="228" y="75"/>
                  </a:cubicBezTo>
                  <a:cubicBezTo>
                    <a:pt x="233" y="75"/>
                    <a:pt x="237" y="74"/>
                    <a:pt x="237" y="70"/>
                  </a:cubicBezTo>
                  <a:cubicBezTo>
                    <a:pt x="237" y="67"/>
                    <a:pt x="234" y="66"/>
                    <a:pt x="226" y="63"/>
                  </a:cubicBezTo>
                  <a:close/>
                  <a:moveTo>
                    <a:pt x="387" y="211"/>
                  </a:moveTo>
                  <a:cubicBezTo>
                    <a:pt x="373" y="211"/>
                    <a:pt x="373" y="211"/>
                    <a:pt x="373" y="211"/>
                  </a:cubicBezTo>
                  <a:cubicBezTo>
                    <a:pt x="366" y="167"/>
                    <a:pt x="338" y="129"/>
                    <a:pt x="298" y="106"/>
                  </a:cubicBezTo>
                  <a:cubicBezTo>
                    <a:pt x="283" y="126"/>
                    <a:pt x="259" y="139"/>
                    <a:pt x="232" y="139"/>
                  </a:cubicBezTo>
                  <a:cubicBezTo>
                    <a:pt x="195" y="139"/>
                    <a:pt x="165" y="116"/>
                    <a:pt x="154" y="84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07" y="49"/>
                    <a:pt x="103" y="51"/>
                    <a:pt x="102" y="58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74" y="134"/>
                    <a:pt x="57" y="155"/>
                    <a:pt x="47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9" y="180"/>
                    <a:pt x="0" y="188"/>
                    <a:pt x="0" y="199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69"/>
                    <a:pt x="9" y="278"/>
                    <a:pt x="19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54" y="312"/>
                    <a:pt x="79" y="341"/>
                    <a:pt x="111" y="360"/>
                  </a:cubicBezTo>
                  <a:cubicBezTo>
                    <a:pt x="111" y="398"/>
                    <a:pt x="111" y="398"/>
                    <a:pt x="111" y="398"/>
                  </a:cubicBezTo>
                  <a:cubicBezTo>
                    <a:pt x="111" y="403"/>
                    <a:pt x="115" y="407"/>
                    <a:pt x="120" y="407"/>
                  </a:cubicBezTo>
                  <a:cubicBezTo>
                    <a:pt x="163" y="407"/>
                    <a:pt x="163" y="407"/>
                    <a:pt x="163" y="407"/>
                  </a:cubicBezTo>
                  <a:cubicBezTo>
                    <a:pt x="168" y="407"/>
                    <a:pt x="172" y="403"/>
                    <a:pt x="172" y="398"/>
                  </a:cubicBezTo>
                  <a:cubicBezTo>
                    <a:pt x="172" y="383"/>
                    <a:pt x="172" y="383"/>
                    <a:pt x="172" y="383"/>
                  </a:cubicBezTo>
                  <a:cubicBezTo>
                    <a:pt x="183" y="385"/>
                    <a:pt x="194" y="386"/>
                    <a:pt x="205" y="386"/>
                  </a:cubicBezTo>
                  <a:cubicBezTo>
                    <a:pt x="217" y="386"/>
                    <a:pt x="228" y="385"/>
                    <a:pt x="239" y="383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403"/>
                    <a:pt x="243" y="407"/>
                    <a:pt x="248" y="407"/>
                  </a:cubicBezTo>
                  <a:cubicBezTo>
                    <a:pt x="291" y="407"/>
                    <a:pt x="291" y="407"/>
                    <a:pt x="291" y="407"/>
                  </a:cubicBezTo>
                  <a:cubicBezTo>
                    <a:pt x="296" y="407"/>
                    <a:pt x="300" y="403"/>
                    <a:pt x="300" y="398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41" y="336"/>
                    <a:pt x="369" y="296"/>
                    <a:pt x="375" y="250"/>
                  </a:cubicBezTo>
                  <a:cubicBezTo>
                    <a:pt x="387" y="250"/>
                    <a:pt x="387" y="250"/>
                    <a:pt x="387" y="250"/>
                  </a:cubicBezTo>
                  <a:cubicBezTo>
                    <a:pt x="398" y="250"/>
                    <a:pt x="407" y="241"/>
                    <a:pt x="407" y="231"/>
                  </a:cubicBezTo>
                  <a:cubicBezTo>
                    <a:pt x="407" y="220"/>
                    <a:pt x="398" y="211"/>
                    <a:pt x="387" y="211"/>
                  </a:cubicBezTo>
                  <a:close/>
                  <a:moveTo>
                    <a:pt x="114" y="188"/>
                  </a:moveTo>
                  <a:cubicBezTo>
                    <a:pt x="104" y="188"/>
                    <a:pt x="95" y="180"/>
                    <a:pt x="95" y="169"/>
                  </a:cubicBezTo>
                  <a:cubicBezTo>
                    <a:pt x="95" y="159"/>
                    <a:pt x="104" y="150"/>
                    <a:pt x="114" y="150"/>
                  </a:cubicBezTo>
                  <a:cubicBezTo>
                    <a:pt x="125" y="150"/>
                    <a:pt x="134" y="159"/>
                    <a:pt x="134" y="169"/>
                  </a:cubicBezTo>
                  <a:cubicBezTo>
                    <a:pt x="134" y="180"/>
                    <a:pt x="125" y="188"/>
                    <a:pt x="114" y="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0925" lIns="121875" rIns="121875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5" name="Shape 315">
            <a:hlinkClick r:id="rId3"/>
          </p:cNvPr>
          <p:cNvSpPr/>
          <p:nvPr/>
        </p:nvSpPr>
        <p:spPr>
          <a:xfrm>
            <a:off x="877300" y="1973925"/>
            <a:ext cx="11514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>
            <a:hlinkClick r:id="rId4"/>
          </p:cNvPr>
          <p:cNvSpPr/>
          <p:nvPr/>
        </p:nvSpPr>
        <p:spPr>
          <a:xfrm>
            <a:off x="2952625" y="1973925"/>
            <a:ext cx="11514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>
            <a:hlinkClick r:id="rId5"/>
          </p:cNvPr>
          <p:cNvSpPr/>
          <p:nvPr/>
        </p:nvSpPr>
        <p:spPr>
          <a:xfrm>
            <a:off x="5027950" y="1973925"/>
            <a:ext cx="11514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>
            <a:hlinkClick r:id="rId6"/>
          </p:cNvPr>
          <p:cNvSpPr/>
          <p:nvPr/>
        </p:nvSpPr>
        <p:spPr>
          <a:xfrm>
            <a:off x="7103275" y="1973925"/>
            <a:ext cx="11514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324" name="Shape 3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Google Admin</a:t>
            </a:r>
          </a:p>
        </p:txBody>
      </p:sp>
      <p:grpSp>
        <p:nvGrpSpPr>
          <p:cNvPr id="325" name="Shape 325"/>
          <p:cNvGrpSpPr/>
          <p:nvPr/>
        </p:nvGrpSpPr>
        <p:grpSpPr>
          <a:xfrm>
            <a:off x="7034775" y="1193800"/>
            <a:ext cx="1872900" cy="1498400"/>
            <a:chOff x="420475" y="1256050"/>
            <a:chExt cx="1872900" cy="1498400"/>
          </a:xfrm>
        </p:grpSpPr>
        <p:sp>
          <p:nvSpPr>
            <p:cNvPr id="326" name="Shape 326"/>
            <p:cNvSpPr txBox="1"/>
            <p:nvPr/>
          </p:nvSpPr>
          <p:spPr>
            <a:xfrm>
              <a:off x="420475" y="2123850"/>
              <a:ext cx="1872900" cy="6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lvl="0" rtl="0" algn="ctr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rgbClr val="34A853"/>
                  </a:solidFill>
                  <a:latin typeface="Roboto"/>
                  <a:ea typeface="Roboto"/>
                  <a:cs typeface="Roboto"/>
                  <a:sym typeface="Roboto"/>
                </a:rPr>
                <a:t>Lock / disable</a:t>
              </a:r>
              <a:br>
                <a:rPr lang="en-GB" sz="1600">
                  <a:solidFill>
                    <a:srgbClr val="34A85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34A853"/>
                  </a:solidFill>
                  <a:latin typeface="Roboto"/>
                  <a:ea typeface="Roboto"/>
                  <a:cs typeface="Roboto"/>
                  <a:sym typeface="Roboto"/>
                </a:rPr>
                <a:t>devices</a:t>
              </a:r>
            </a:p>
          </p:txBody>
        </p:sp>
        <p:grpSp>
          <p:nvGrpSpPr>
            <p:cNvPr id="327" name="Shape 327"/>
            <p:cNvGrpSpPr/>
            <p:nvPr/>
          </p:nvGrpSpPr>
          <p:grpSpPr>
            <a:xfrm>
              <a:off x="907600" y="1256050"/>
              <a:ext cx="896700" cy="896400"/>
              <a:chOff x="907600" y="2018050"/>
              <a:chExt cx="896700" cy="896400"/>
            </a:xfrm>
          </p:grpSpPr>
          <p:sp>
            <p:nvSpPr>
              <p:cNvPr id="328" name="Shape 328"/>
              <p:cNvSpPr/>
              <p:nvPr/>
            </p:nvSpPr>
            <p:spPr>
              <a:xfrm>
                <a:off x="907600" y="2018050"/>
                <a:ext cx="896700" cy="896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68575" lIns="68575" rIns="68575" tIns="6857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solidFill>
                    <a:srgbClr val="737373"/>
                  </a:solidFill>
                </a:endParaRPr>
              </a:p>
            </p:txBody>
          </p:sp>
          <p:grpSp>
            <p:nvGrpSpPr>
              <p:cNvPr id="329" name="Shape 329"/>
              <p:cNvGrpSpPr/>
              <p:nvPr/>
            </p:nvGrpSpPr>
            <p:grpSpPr>
              <a:xfrm>
                <a:off x="1061440" y="2255374"/>
                <a:ext cx="589018" cy="421726"/>
                <a:chOff x="6057373" y="3611853"/>
                <a:chExt cx="720599" cy="516000"/>
              </a:xfrm>
            </p:grpSpPr>
            <p:sp>
              <p:nvSpPr>
                <p:cNvPr id="330" name="Shape 330"/>
                <p:cNvSpPr/>
                <p:nvPr/>
              </p:nvSpPr>
              <p:spPr>
                <a:xfrm>
                  <a:off x="6340526" y="3708550"/>
                  <a:ext cx="154200" cy="224700"/>
                </a:xfrm>
                <a:custGeom>
                  <a:pathLst>
                    <a:path extrusionOk="0" h="120000" w="120000">
                      <a:moveTo>
                        <a:pt x="102857" y="48000"/>
                      </a:moveTo>
                      <a:cubicBezTo>
                        <a:pt x="102857" y="30000"/>
                        <a:pt x="102857" y="30000"/>
                        <a:pt x="102857" y="30000"/>
                      </a:cubicBezTo>
                      <a:cubicBezTo>
                        <a:pt x="102857" y="13500"/>
                        <a:pt x="83571" y="0"/>
                        <a:pt x="59999" y="0"/>
                      </a:cubicBezTo>
                      <a:cubicBezTo>
                        <a:pt x="36428" y="0"/>
                        <a:pt x="17142" y="13500"/>
                        <a:pt x="17142" y="30000"/>
                      </a:cubicBezTo>
                      <a:cubicBezTo>
                        <a:pt x="17142" y="48000"/>
                        <a:pt x="17142" y="48000"/>
                        <a:pt x="17142" y="48000"/>
                      </a:cubicBezTo>
                      <a:cubicBezTo>
                        <a:pt x="8571" y="48000"/>
                        <a:pt x="0" y="54000"/>
                        <a:pt x="0" y="60000"/>
                      </a:cubicBezTo>
                      <a:cubicBezTo>
                        <a:pt x="0" y="108000"/>
                        <a:pt x="0" y="108000"/>
                        <a:pt x="0" y="108000"/>
                      </a:cubicBezTo>
                      <a:cubicBezTo>
                        <a:pt x="0" y="114000"/>
                        <a:pt x="8571" y="120000"/>
                        <a:pt x="17142" y="120000"/>
                      </a:cubicBezTo>
                      <a:cubicBezTo>
                        <a:pt x="102857" y="120000"/>
                        <a:pt x="102857" y="120000"/>
                        <a:pt x="102857" y="120000"/>
                      </a:cubicBezTo>
                      <a:cubicBezTo>
                        <a:pt x="111428" y="120000"/>
                        <a:pt x="119999" y="114000"/>
                        <a:pt x="119999" y="108000"/>
                      </a:cubicBezTo>
                      <a:cubicBezTo>
                        <a:pt x="119999" y="60000"/>
                        <a:pt x="119999" y="60000"/>
                        <a:pt x="119999" y="60000"/>
                      </a:cubicBezTo>
                      <a:cubicBezTo>
                        <a:pt x="119999" y="54000"/>
                        <a:pt x="111428" y="48000"/>
                        <a:pt x="102857" y="48000"/>
                      </a:cubicBezTo>
                      <a:close/>
                      <a:moveTo>
                        <a:pt x="85714" y="48000"/>
                      </a:moveTo>
                      <a:cubicBezTo>
                        <a:pt x="34285" y="48000"/>
                        <a:pt x="34285" y="48000"/>
                        <a:pt x="34285" y="48000"/>
                      </a:cubicBezTo>
                      <a:cubicBezTo>
                        <a:pt x="34285" y="30000"/>
                        <a:pt x="34285" y="30000"/>
                        <a:pt x="34285" y="30000"/>
                      </a:cubicBezTo>
                      <a:cubicBezTo>
                        <a:pt x="34285" y="19500"/>
                        <a:pt x="44999" y="12000"/>
                        <a:pt x="59999" y="12000"/>
                      </a:cubicBezTo>
                      <a:cubicBezTo>
                        <a:pt x="75000" y="12000"/>
                        <a:pt x="85714" y="19500"/>
                        <a:pt x="85714" y="30000"/>
                      </a:cubicBezTo>
                      <a:lnTo>
                        <a:pt x="85714" y="48000"/>
                      </a:lnTo>
                      <a:close/>
                    </a:path>
                  </a:pathLst>
                </a:custGeom>
                <a:solidFill>
                  <a:srgbClr val="34A85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6057373" y="3611853"/>
                  <a:ext cx="720599" cy="516000"/>
                </a:xfrm>
                <a:custGeom>
                  <a:pathLst>
                    <a:path extrusionOk="0" h="120000" w="120000">
                      <a:moveTo>
                        <a:pt x="109955" y="105969"/>
                      </a:moveTo>
                      <a:lnTo>
                        <a:pt x="109955" y="0"/>
                      </a:lnTo>
                      <a:lnTo>
                        <a:pt x="10044" y="0"/>
                      </a:lnTo>
                      <a:lnTo>
                        <a:pt x="10044" y="105969"/>
                      </a:lnTo>
                      <a:lnTo>
                        <a:pt x="0" y="105969"/>
                      </a:ln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20000" y="105969"/>
                      </a:lnTo>
                      <a:lnTo>
                        <a:pt x="109955" y="105969"/>
                      </a:lnTo>
                      <a:close/>
                      <a:moveTo>
                        <a:pt x="70044" y="105969"/>
                      </a:moveTo>
                      <a:lnTo>
                        <a:pt x="49955" y="105969"/>
                      </a:lnTo>
                      <a:lnTo>
                        <a:pt x="49955" y="98953"/>
                      </a:lnTo>
                      <a:lnTo>
                        <a:pt x="70044" y="98953"/>
                      </a:lnTo>
                      <a:lnTo>
                        <a:pt x="70044" y="105969"/>
                      </a:lnTo>
                      <a:close/>
                      <a:moveTo>
                        <a:pt x="100176" y="84923"/>
                      </a:moveTo>
                      <a:lnTo>
                        <a:pt x="20088" y="84923"/>
                      </a:lnTo>
                      <a:lnTo>
                        <a:pt x="20088" y="14030"/>
                      </a:lnTo>
                      <a:lnTo>
                        <a:pt x="100176" y="14030"/>
                      </a:lnTo>
                      <a:lnTo>
                        <a:pt x="100176" y="84923"/>
                      </a:lnTo>
                      <a:close/>
                    </a:path>
                  </a:pathLst>
                </a:custGeom>
                <a:solidFill>
                  <a:srgbClr val="34A853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34A853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32" name="Shape 332"/>
          <p:cNvGrpSpPr/>
          <p:nvPr/>
        </p:nvGrpSpPr>
        <p:grpSpPr>
          <a:xfrm>
            <a:off x="1075987" y="3042437"/>
            <a:ext cx="1872900" cy="1449200"/>
            <a:chOff x="2561800" y="1256050"/>
            <a:chExt cx="1872900" cy="1449200"/>
          </a:xfrm>
        </p:grpSpPr>
        <p:sp>
          <p:nvSpPr>
            <p:cNvPr id="333" name="Shape 333"/>
            <p:cNvSpPr txBox="1"/>
            <p:nvPr/>
          </p:nvSpPr>
          <p:spPr>
            <a:xfrm>
              <a:off x="2561800" y="2123850"/>
              <a:ext cx="18729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Install apps remotely</a:t>
              </a:r>
            </a:p>
          </p:txBody>
        </p:sp>
        <p:grpSp>
          <p:nvGrpSpPr>
            <p:cNvPr id="334" name="Shape 334"/>
            <p:cNvGrpSpPr/>
            <p:nvPr/>
          </p:nvGrpSpPr>
          <p:grpSpPr>
            <a:xfrm>
              <a:off x="3049891" y="1256050"/>
              <a:ext cx="896700" cy="896400"/>
              <a:chOff x="3048266" y="2018050"/>
              <a:chExt cx="896700" cy="896400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3048266" y="2018050"/>
                <a:ext cx="896700" cy="896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68575" lIns="68575" rIns="68575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737373"/>
                  </a:solidFill>
                </a:endParaRPr>
              </a:p>
            </p:txBody>
          </p:sp>
          <p:grpSp>
            <p:nvGrpSpPr>
              <p:cNvPr id="336" name="Shape 336"/>
              <p:cNvGrpSpPr/>
              <p:nvPr/>
            </p:nvGrpSpPr>
            <p:grpSpPr>
              <a:xfrm>
                <a:off x="3295769" y="2262139"/>
                <a:ext cx="401694" cy="408197"/>
                <a:chOff x="-1674813" y="5465762"/>
                <a:chExt cx="479463" cy="487225"/>
              </a:xfrm>
            </p:grpSpPr>
            <p:sp>
              <p:nvSpPr>
                <p:cNvPr id="337" name="Shape 337"/>
                <p:cNvSpPr/>
                <p:nvPr/>
              </p:nvSpPr>
              <p:spPr>
                <a:xfrm>
                  <a:off x="-1674813" y="5648325"/>
                  <a:ext cx="1191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>
                  <a:off x="-1495425" y="5830887"/>
                  <a:ext cx="1206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Shape 339"/>
                <p:cNvSpPr/>
                <p:nvPr/>
              </p:nvSpPr>
              <p:spPr>
                <a:xfrm>
                  <a:off x="-1674813" y="5465762"/>
                  <a:ext cx="1191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-1674813" y="5830887"/>
                  <a:ext cx="1191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Shape 341"/>
                <p:cNvSpPr/>
                <p:nvPr/>
              </p:nvSpPr>
              <p:spPr>
                <a:xfrm>
                  <a:off x="-1495425" y="5465762"/>
                  <a:ext cx="1206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Shape 342"/>
                <p:cNvSpPr/>
                <p:nvPr/>
              </p:nvSpPr>
              <p:spPr>
                <a:xfrm>
                  <a:off x="-1314450" y="5648325"/>
                  <a:ext cx="1191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Shape 343"/>
                <p:cNvSpPr/>
                <p:nvPr/>
              </p:nvSpPr>
              <p:spPr>
                <a:xfrm>
                  <a:off x="-1314450" y="5830887"/>
                  <a:ext cx="1191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-1314450" y="5465762"/>
                  <a:ext cx="1191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-1495425" y="5648325"/>
                  <a:ext cx="120600" cy="1221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46" name="Shape 346"/>
          <p:cNvGrpSpPr/>
          <p:nvPr/>
        </p:nvGrpSpPr>
        <p:grpSpPr>
          <a:xfrm>
            <a:off x="2544150" y="1193787"/>
            <a:ext cx="1872900" cy="1337312"/>
            <a:chOff x="4703100" y="1256037"/>
            <a:chExt cx="1872900" cy="1337312"/>
          </a:xfrm>
        </p:grpSpPr>
        <p:sp>
          <p:nvSpPr>
            <p:cNvPr id="347" name="Shape 347"/>
            <p:cNvSpPr txBox="1"/>
            <p:nvPr/>
          </p:nvSpPr>
          <p:spPr>
            <a:xfrm>
              <a:off x="4703100" y="2123850"/>
              <a:ext cx="1872900" cy="4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rgbClr val="FBBC05"/>
                  </a:solidFill>
                  <a:latin typeface="Roboto"/>
                  <a:ea typeface="Roboto"/>
                  <a:cs typeface="Roboto"/>
                  <a:sym typeface="Roboto"/>
                </a:rPr>
                <a:t>Enforce</a:t>
              </a:r>
              <a:br>
                <a:rPr lang="en-GB" sz="1600">
                  <a:solidFill>
                    <a:srgbClr val="FBBC0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1600">
                  <a:solidFill>
                    <a:srgbClr val="FBBC05"/>
                  </a:solidFill>
                  <a:latin typeface="Roboto"/>
                  <a:ea typeface="Roboto"/>
                  <a:cs typeface="Roboto"/>
                  <a:sym typeface="Roboto"/>
                </a:rPr>
                <a:t>policies</a:t>
              </a:r>
            </a:p>
          </p:txBody>
        </p:sp>
        <p:grpSp>
          <p:nvGrpSpPr>
            <p:cNvPr id="348" name="Shape 348"/>
            <p:cNvGrpSpPr/>
            <p:nvPr/>
          </p:nvGrpSpPr>
          <p:grpSpPr>
            <a:xfrm>
              <a:off x="5189908" y="1256037"/>
              <a:ext cx="896700" cy="896400"/>
              <a:chOff x="5189908" y="1256037"/>
              <a:chExt cx="896700" cy="896400"/>
            </a:xfrm>
          </p:grpSpPr>
          <p:sp>
            <p:nvSpPr>
              <p:cNvPr id="349" name="Shape 349"/>
              <p:cNvSpPr/>
              <p:nvPr/>
            </p:nvSpPr>
            <p:spPr>
              <a:xfrm>
                <a:off x="5189908" y="1256037"/>
                <a:ext cx="896700" cy="8964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68575" lIns="68575" rIns="68575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737373"/>
                  </a:solidFill>
                </a:endParaRPr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5405501" y="1416000"/>
                <a:ext cx="465600" cy="576599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0" y="21818"/>
                      <a:pt x="0" y="21818"/>
                      <a:pt x="0" y="21818"/>
                    </a:cubicBezTo>
                    <a:cubicBezTo>
                      <a:pt x="0" y="54545"/>
                      <a:pt x="0" y="54545"/>
                      <a:pt x="0" y="54545"/>
                    </a:cubicBezTo>
                    <a:cubicBezTo>
                      <a:pt x="0" y="84545"/>
                      <a:pt x="25833" y="113181"/>
                      <a:pt x="60000" y="120000"/>
                    </a:cubicBezTo>
                    <a:cubicBezTo>
                      <a:pt x="94166" y="113181"/>
                      <a:pt x="120000" y="84545"/>
                      <a:pt x="120000" y="54545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lnTo>
                      <a:pt x="60000" y="0"/>
                    </a:lnTo>
                    <a:close/>
                    <a:moveTo>
                      <a:pt x="60000" y="60000"/>
                    </a:moveTo>
                    <a:cubicBezTo>
                      <a:pt x="106666" y="60000"/>
                      <a:pt x="106666" y="60000"/>
                      <a:pt x="106666" y="60000"/>
                    </a:cubicBezTo>
                    <a:cubicBezTo>
                      <a:pt x="103333" y="82500"/>
                      <a:pt x="85000" y="102272"/>
                      <a:pt x="60000" y="108409"/>
                    </a:cubicBezTo>
                    <a:cubicBezTo>
                      <a:pt x="60000" y="60000"/>
                      <a:pt x="60000" y="60000"/>
                      <a:pt x="60000" y="60000"/>
                    </a:cubicBezTo>
                    <a:cubicBezTo>
                      <a:pt x="13333" y="60000"/>
                      <a:pt x="13333" y="60000"/>
                      <a:pt x="13333" y="60000"/>
                    </a:cubicBezTo>
                    <a:cubicBezTo>
                      <a:pt x="13333" y="28636"/>
                      <a:pt x="13333" y="28636"/>
                      <a:pt x="13333" y="28636"/>
                    </a:cubicBezTo>
                    <a:cubicBezTo>
                      <a:pt x="60000" y="12272"/>
                      <a:pt x="60000" y="12272"/>
                      <a:pt x="60000" y="12272"/>
                    </a:cubicBezTo>
                    <a:lnTo>
                      <a:pt x="60000" y="60000"/>
                    </a:lnTo>
                    <a:close/>
                  </a:path>
                </a:pathLst>
              </a:custGeom>
              <a:solidFill>
                <a:srgbClr val="FBBC05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1" name="Shape 351"/>
          <p:cNvGrpSpPr/>
          <p:nvPr/>
        </p:nvGrpSpPr>
        <p:grpSpPr>
          <a:xfrm>
            <a:off x="3635550" y="3042437"/>
            <a:ext cx="1872900" cy="1449212"/>
            <a:chOff x="6844425" y="1256037"/>
            <a:chExt cx="1872900" cy="1449212"/>
          </a:xfrm>
        </p:grpSpPr>
        <p:sp>
          <p:nvSpPr>
            <p:cNvPr id="352" name="Shape 352"/>
            <p:cNvSpPr txBox="1"/>
            <p:nvPr/>
          </p:nvSpPr>
          <p:spPr>
            <a:xfrm>
              <a:off x="6844425" y="2123850"/>
              <a:ext cx="18729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rgbClr val="9900FF"/>
                  </a:solidFill>
                  <a:latin typeface="Roboto"/>
                  <a:ea typeface="Roboto"/>
                  <a:cs typeface="Roboto"/>
                  <a:sym typeface="Roboto"/>
                </a:rPr>
                <a:t>Kiosk mode for assessments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7332525" y="1256037"/>
              <a:ext cx="896700" cy="8964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37373"/>
                </a:solidFill>
              </a:endParaRPr>
            </a:p>
          </p:txBody>
        </p:sp>
        <p:grpSp>
          <p:nvGrpSpPr>
            <p:cNvPr id="354" name="Shape 354"/>
            <p:cNvGrpSpPr/>
            <p:nvPr/>
          </p:nvGrpSpPr>
          <p:grpSpPr>
            <a:xfrm>
              <a:off x="7551920" y="1413506"/>
              <a:ext cx="457912" cy="581461"/>
              <a:chOff x="7498693" y="1994925"/>
              <a:chExt cx="564209" cy="716438"/>
            </a:xfrm>
          </p:grpSpPr>
          <p:grpSp>
            <p:nvGrpSpPr>
              <p:cNvPr id="355" name="Shape 355"/>
              <p:cNvGrpSpPr/>
              <p:nvPr/>
            </p:nvGrpSpPr>
            <p:grpSpPr>
              <a:xfrm>
                <a:off x="7498846" y="2221134"/>
                <a:ext cx="564057" cy="490229"/>
                <a:chOff x="7306248" y="2279097"/>
                <a:chExt cx="659407" cy="573099"/>
              </a:xfrm>
            </p:grpSpPr>
            <p:sp>
              <p:nvSpPr>
                <p:cNvPr id="356" name="Shape 356"/>
                <p:cNvSpPr/>
                <p:nvPr/>
              </p:nvSpPr>
              <p:spPr>
                <a:xfrm>
                  <a:off x="7306251" y="2279097"/>
                  <a:ext cx="190200" cy="146100"/>
                </a:xfrm>
                <a:custGeom>
                  <a:pathLst>
                    <a:path extrusionOk="0" h="120000" w="120000">
                      <a:moveTo>
                        <a:pt x="38198" y="94218"/>
                      </a:moveTo>
                      <a:lnTo>
                        <a:pt x="10090" y="57187"/>
                      </a:lnTo>
                      <a:lnTo>
                        <a:pt x="0" y="69375"/>
                      </a:lnTo>
                      <a:lnTo>
                        <a:pt x="38198" y="120000"/>
                      </a:lnTo>
                      <a:lnTo>
                        <a:pt x="120000" y="12187"/>
                      </a:lnTo>
                      <a:lnTo>
                        <a:pt x="110630" y="0"/>
                      </a:lnTo>
                      <a:lnTo>
                        <a:pt x="38198" y="94218"/>
                      </a:lnTo>
                      <a:close/>
                    </a:path>
                  </a:pathLst>
                </a:cu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>
                  <a:off x="7306248" y="2485697"/>
                  <a:ext cx="151200" cy="153000"/>
                </a:xfrm>
                <a:custGeom>
                  <a:pathLst>
                    <a:path extrusionOk="0" h="120000" w="120000">
                      <a:moveTo>
                        <a:pt x="120000" y="11641"/>
                      </a:moveTo>
                      <a:lnTo>
                        <a:pt x="108226" y="0"/>
                      </a:lnTo>
                      <a:lnTo>
                        <a:pt x="59773" y="48358"/>
                      </a:lnTo>
                      <a:lnTo>
                        <a:pt x="11773" y="0"/>
                      </a:lnTo>
                      <a:lnTo>
                        <a:pt x="0" y="11641"/>
                      </a:lnTo>
                      <a:lnTo>
                        <a:pt x="48000" y="60000"/>
                      </a:lnTo>
                      <a:lnTo>
                        <a:pt x="0" y="108358"/>
                      </a:lnTo>
                      <a:lnTo>
                        <a:pt x="11773" y="120000"/>
                      </a:lnTo>
                      <a:lnTo>
                        <a:pt x="59773" y="71641"/>
                      </a:lnTo>
                      <a:lnTo>
                        <a:pt x="108226" y="120000"/>
                      </a:lnTo>
                      <a:lnTo>
                        <a:pt x="120000" y="108358"/>
                      </a:lnTo>
                      <a:lnTo>
                        <a:pt x="71547" y="60000"/>
                      </a:lnTo>
                      <a:lnTo>
                        <a:pt x="120000" y="11641"/>
                      </a:lnTo>
                      <a:close/>
                    </a:path>
                  </a:pathLst>
                </a:cu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7530955" y="2752893"/>
                  <a:ext cx="434700" cy="4560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7530955" y="2329355"/>
                  <a:ext cx="434700" cy="4560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Shape 360"/>
                <p:cNvSpPr/>
                <p:nvPr/>
              </p:nvSpPr>
              <p:spPr>
                <a:xfrm>
                  <a:off x="7530955" y="2539345"/>
                  <a:ext cx="434700" cy="45600"/>
                </a:xfrm>
                <a:prstGeom prst="rect">
                  <a:avLst/>
                </a:pr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Shape 361"/>
                <p:cNvSpPr/>
                <p:nvPr/>
              </p:nvSpPr>
              <p:spPr>
                <a:xfrm>
                  <a:off x="7306248" y="2699197"/>
                  <a:ext cx="151200" cy="153000"/>
                </a:xfrm>
                <a:custGeom>
                  <a:pathLst>
                    <a:path extrusionOk="0" h="120000" w="120000">
                      <a:moveTo>
                        <a:pt x="120000" y="11641"/>
                      </a:moveTo>
                      <a:lnTo>
                        <a:pt x="108226" y="0"/>
                      </a:lnTo>
                      <a:lnTo>
                        <a:pt x="59773" y="48358"/>
                      </a:lnTo>
                      <a:lnTo>
                        <a:pt x="11773" y="0"/>
                      </a:lnTo>
                      <a:lnTo>
                        <a:pt x="0" y="11641"/>
                      </a:lnTo>
                      <a:lnTo>
                        <a:pt x="48000" y="60000"/>
                      </a:lnTo>
                      <a:lnTo>
                        <a:pt x="0" y="108358"/>
                      </a:lnTo>
                      <a:lnTo>
                        <a:pt x="11773" y="120000"/>
                      </a:lnTo>
                      <a:lnTo>
                        <a:pt x="59773" y="71641"/>
                      </a:lnTo>
                      <a:lnTo>
                        <a:pt x="108226" y="120000"/>
                      </a:lnTo>
                      <a:lnTo>
                        <a:pt x="120000" y="108358"/>
                      </a:lnTo>
                      <a:lnTo>
                        <a:pt x="71547" y="60000"/>
                      </a:lnTo>
                      <a:lnTo>
                        <a:pt x="120000" y="11641"/>
                      </a:lnTo>
                      <a:close/>
                    </a:path>
                  </a:pathLst>
                </a:custGeom>
                <a:solidFill>
                  <a:srgbClr val="9900FF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2" name="Shape 362"/>
              <p:cNvSpPr/>
              <p:nvPr/>
            </p:nvSpPr>
            <p:spPr>
              <a:xfrm>
                <a:off x="7498699" y="2108058"/>
                <a:ext cx="564000" cy="39000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7498693" y="1994925"/>
                <a:ext cx="564000" cy="39000"/>
              </a:xfrm>
              <a:prstGeom prst="rect">
                <a:avLst/>
              </a:prstGeom>
              <a:solidFill>
                <a:srgbClr val="9900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4" name="Shape 364"/>
          <p:cNvGrpSpPr/>
          <p:nvPr/>
        </p:nvGrpSpPr>
        <p:grpSpPr>
          <a:xfrm>
            <a:off x="4776600" y="1218394"/>
            <a:ext cx="1872900" cy="1412605"/>
            <a:chOff x="2564900" y="2979506"/>
            <a:chExt cx="1872900" cy="1412605"/>
          </a:xfrm>
        </p:grpSpPr>
        <p:sp>
          <p:nvSpPr>
            <p:cNvPr id="365" name="Shape 365"/>
            <p:cNvSpPr/>
            <p:nvPr/>
          </p:nvSpPr>
          <p:spPr>
            <a:xfrm>
              <a:off x="3050041" y="2979506"/>
              <a:ext cx="896400" cy="8964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3261241" y="3180956"/>
              <a:ext cx="474000" cy="493500"/>
            </a:xfrm>
            <a:custGeom>
              <a:pathLst>
                <a:path extrusionOk="0" h="120000" w="120000">
                  <a:moveTo>
                    <a:pt x="105384" y="66000"/>
                  </a:moveTo>
                  <a:cubicBezTo>
                    <a:pt x="106153" y="63750"/>
                    <a:pt x="106153" y="62250"/>
                    <a:pt x="106153" y="60000"/>
                  </a:cubicBezTo>
                  <a:cubicBezTo>
                    <a:pt x="106153" y="57750"/>
                    <a:pt x="106153" y="56250"/>
                    <a:pt x="105384" y="54000"/>
                  </a:cubicBezTo>
                  <a:cubicBezTo>
                    <a:pt x="118461" y="44250"/>
                    <a:pt x="118461" y="44250"/>
                    <a:pt x="118461" y="44250"/>
                  </a:cubicBezTo>
                  <a:cubicBezTo>
                    <a:pt x="120000" y="43500"/>
                    <a:pt x="120000" y="42000"/>
                    <a:pt x="119230" y="40500"/>
                  </a:cubicBezTo>
                  <a:cubicBezTo>
                    <a:pt x="106923" y="19500"/>
                    <a:pt x="106923" y="19500"/>
                    <a:pt x="106923" y="19500"/>
                  </a:cubicBezTo>
                  <a:cubicBezTo>
                    <a:pt x="106153" y="18000"/>
                    <a:pt x="104615" y="18000"/>
                    <a:pt x="103076" y="18000"/>
                  </a:cubicBezTo>
                  <a:cubicBezTo>
                    <a:pt x="87692" y="24000"/>
                    <a:pt x="87692" y="24000"/>
                    <a:pt x="87692" y="24000"/>
                  </a:cubicBezTo>
                  <a:cubicBezTo>
                    <a:pt x="84615" y="21750"/>
                    <a:pt x="81538" y="20250"/>
                    <a:pt x="77692" y="18750"/>
                  </a:cubicBezTo>
                  <a:cubicBezTo>
                    <a:pt x="75384" y="2250"/>
                    <a:pt x="75384" y="2250"/>
                    <a:pt x="75384" y="2250"/>
                  </a:cubicBezTo>
                  <a:cubicBezTo>
                    <a:pt x="75384" y="750"/>
                    <a:pt x="73846" y="0"/>
                    <a:pt x="72307" y="0"/>
                  </a:cubicBezTo>
                  <a:cubicBezTo>
                    <a:pt x="47692" y="0"/>
                    <a:pt x="47692" y="0"/>
                    <a:pt x="47692" y="0"/>
                  </a:cubicBezTo>
                  <a:cubicBezTo>
                    <a:pt x="46153" y="0"/>
                    <a:pt x="44615" y="750"/>
                    <a:pt x="44615" y="2250"/>
                  </a:cubicBezTo>
                  <a:cubicBezTo>
                    <a:pt x="42307" y="18750"/>
                    <a:pt x="42307" y="18750"/>
                    <a:pt x="42307" y="18750"/>
                  </a:cubicBezTo>
                  <a:cubicBezTo>
                    <a:pt x="38461" y="20250"/>
                    <a:pt x="35384" y="21750"/>
                    <a:pt x="32307" y="24000"/>
                  </a:cubicBezTo>
                  <a:cubicBezTo>
                    <a:pt x="16923" y="18000"/>
                    <a:pt x="16923" y="18000"/>
                    <a:pt x="16923" y="18000"/>
                  </a:cubicBezTo>
                  <a:cubicBezTo>
                    <a:pt x="15384" y="18000"/>
                    <a:pt x="13846" y="18000"/>
                    <a:pt x="13076" y="19500"/>
                  </a:cubicBezTo>
                  <a:cubicBezTo>
                    <a:pt x="769" y="40500"/>
                    <a:pt x="769" y="40500"/>
                    <a:pt x="769" y="40500"/>
                  </a:cubicBezTo>
                  <a:cubicBezTo>
                    <a:pt x="0" y="42000"/>
                    <a:pt x="0" y="43500"/>
                    <a:pt x="1538" y="44250"/>
                  </a:cubicBezTo>
                  <a:cubicBezTo>
                    <a:pt x="14615" y="54000"/>
                    <a:pt x="14615" y="54000"/>
                    <a:pt x="14615" y="54000"/>
                  </a:cubicBezTo>
                  <a:cubicBezTo>
                    <a:pt x="13846" y="56250"/>
                    <a:pt x="13846" y="57750"/>
                    <a:pt x="13846" y="60000"/>
                  </a:cubicBezTo>
                  <a:cubicBezTo>
                    <a:pt x="13846" y="62250"/>
                    <a:pt x="13846" y="63750"/>
                    <a:pt x="14615" y="66000"/>
                  </a:cubicBezTo>
                  <a:cubicBezTo>
                    <a:pt x="1538" y="75750"/>
                    <a:pt x="1538" y="75750"/>
                    <a:pt x="1538" y="75750"/>
                  </a:cubicBezTo>
                  <a:cubicBezTo>
                    <a:pt x="0" y="76500"/>
                    <a:pt x="0" y="78000"/>
                    <a:pt x="769" y="79500"/>
                  </a:cubicBezTo>
                  <a:cubicBezTo>
                    <a:pt x="13076" y="100500"/>
                    <a:pt x="13076" y="100500"/>
                    <a:pt x="13076" y="100500"/>
                  </a:cubicBezTo>
                  <a:cubicBezTo>
                    <a:pt x="13846" y="102000"/>
                    <a:pt x="15384" y="102000"/>
                    <a:pt x="16923" y="102000"/>
                  </a:cubicBezTo>
                  <a:cubicBezTo>
                    <a:pt x="32307" y="96000"/>
                    <a:pt x="32307" y="96000"/>
                    <a:pt x="32307" y="96000"/>
                  </a:cubicBezTo>
                  <a:cubicBezTo>
                    <a:pt x="35384" y="98250"/>
                    <a:pt x="38461" y="99750"/>
                    <a:pt x="42307" y="101250"/>
                  </a:cubicBezTo>
                  <a:cubicBezTo>
                    <a:pt x="44615" y="117750"/>
                    <a:pt x="44615" y="117750"/>
                    <a:pt x="44615" y="117750"/>
                  </a:cubicBezTo>
                  <a:cubicBezTo>
                    <a:pt x="44615" y="119250"/>
                    <a:pt x="46153" y="120000"/>
                    <a:pt x="47692" y="120000"/>
                  </a:cubicBezTo>
                  <a:cubicBezTo>
                    <a:pt x="72307" y="120000"/>
                    <a:pt x="72307" y="120000"/>
                    <a:pt x="72307" y="120000"/>
                  </a:cubicBezTo>
                  <a:cubicBezTo>
                    <a:pt x="73846" y="120000"/>
                    <a:pt x="75384" y="119250"/>
                    <a:pt x="75384" y="117750"/>
                  </a:cubicBezTo>
                  <a:cubicBezTo>
                    <a:pt x="77692" y="101250"/>
                    <a:pt x="77692" y="101250"/>
                    <a:pt x="77692" y="101250"/>
                  </a:cubicBezTo>
                  <a:cubicBezTo>
                    <a:pt x="81538" y="99750"/>
                    <a:pt x="84615" y="98250"/>
                    <a:pt x="87692" y="96000"/>
                  </a:cubicBezTo>
                  <a:cubicBezTo>
                    <a:pt x="103076" y="102000"/>
                    <a:pt x="103076" y="102000"/>
                    <a:pt x="103076" y="102000"/>
                  </a:cubicBezTo>
                  <a:cubicBezTo>
                    <a:pt x="104615" y="102000"/>
                    <a:pt x="106153" y="102000"/>
                    <a:pt x="106923" y="100500"/>
                  </a:cubicBezTo>
                  <a:cubicBezTo>
                    <a:pt x="119230" y="79500"/>
                    <a:pt x="119230" y="79500"/>
                    <a:pt x="119230" y="79500"/>
                  </a:cubicBezTo>
                  <a:cubicBezTo>
                    <a:pt x="120000" y="78000"/>
                    <a:pt x="120000" y="76500"/>
                    <a:pt x="118461" y="75750"/>
                  </a:cubicBezTo>
                  <a:lnTo>
                    <a:pt x="105384" y="66000"/>
                  </a:lnTo>
                  <a:close/>
                  <a:moveTo>
                    <a:pt x="60000" y="81000"/>
                  </a:moveTo>
                  <a:cubicBezTo>
                    <a:pt x="48461" y="81000"/>
                    <a:pt x="38461" y="71250"/>
                    <a:pt x="38461" y="60000"/>
                  </a:cubicBezTo>
                  <a:cubicBezTo>
                    <a:pt x="38461" y="48750"/>
                    <a:pt x="48461" y="39000"/>
                    <a:pt x="60000" y="39000"/>
                  </a:cubicBezTo>
                  <a:cubicBezTo>
                    <a:pt x="71538" y="39000"/>
                    <a:pt x="81538" y="48750"/>
                    <a:pt x="81538" y="60000"/>
                  </a:cubicBezTo>
                  <a:cubicBezTo>
                    <a:pt x="81538" y="71250"/>
                    <a:pt x="71538" y="81000"/>
                    <a:pt x="60000" y="8100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2564900" y="3810712"/>
              <a:ext cx="18729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rgbClr val="EA4335"/>
                  </a:solidFill>
                  <a:latin typeface="Roboto"/>
                  <a:ea typeface="Roboto"/>
                  <a:cs typeface="Roboto"/>
                  <a:sym typeface="Roboto"/>
                </a:rPr>
                <a:t>Configure device settings at scale</a:t>
              </a:r>
            </a:p>
          </p:txBody>
        </p:sp>
      </p:grpSp>
      <p:grpSp>
        <p:nvGrpSpPr>
          <p:cNvPr id="368" name="Shape 368"/>
          <p:cNvGrpSpPr/>
          <p:nvPr/>
        </p:nvGrpSpPr>
        <p:grpSpPr>
          <a:xfrm>
            <a:off x="6195087" y="3060744"/>
            <a:ext cx="1387800" cy="1412605"/>
            <a:chOff x="7082337" y="2979506"/>
            <a:chExt cx="1387800" cy="1412605"/>
          </a:xfrm>
        </p:grpSpPr>
        <p:sp>
          <p:nvSpPr>
            <p:cNvPr id="369" name="Shape 369"/>
            <p:cNvSpPr/>
            <p:nvPr/>
          </p:nvSpPr>
          <p:spPr>
            <a:xfrm>
              <a:off x="7332687" y="2979506"/>
              <a:ext cx="896400" cy="8964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0" name="Shape 370"/>
            <p:cNvGrpSpPr/>
            <p:nvPr/>
          </p:nvGrpSpPr>
          <p:grpSpPr>
            <a:xfrm>
              <a:off x="7488386" y="3230565"/>
              <a:ext cx="585001" cy="394283"/>
              <a:chOff x="2708275" y="5376862"/>
              <a:chExt cx="720711" cy="485750"/>
            </a:xfrm>
          </p:grpSpPr>
          <p:sp>
            <p:nvSpPr>
              <p:cNvPr id="371" name="Shape 371"/>
              <p:cNvSpPr/>
              <p:nvPr/>
            </p:nvSpPr>
            <p:spPr>
              <a:xfrm>
                <a:off x="3189286" y="5497512"/>
                <a:ext cx="239700" cy="365100"/>
              </a:xfrm>
              <a:custGeom>
                <a:pathLst>
                  <a:path extrusionOk="0" h="120000" w="120000">
                    <a:moveTo>
                      <a:pt x="105000" y="0"/>
                    </a:moveTo>
                    <a:cubicBezTo>
                      <a:pt x="15000" y="0"/>
                      <a:pt x="15000" y="0"/>
                      <a:pt x="15000" y="0"/>
                    </a:cubicBezTo>
                    <a:cubicBezTo>
                      <a:pt x="7500" y="0"/>
                      <a:pt x="0" y="5000"/>
                      <a:pt x="0" y="10000"/>
                    </a:cubicBezTo>
                    <a:cubicBezTo>
                      <a:pt x="0" y="110000"/>
                      <a:pt x="0" y="110000"/>
                      <a:pt x="0" y="110000"/>
                    </a:cubicBezTo>
                    <a:cubicBezTo>
                      <a:pt x="0" y="115000"/>
                      <a:pt x="7500" y="120000"/>
                      <a:pt x="15000" y="120000"/>
                    </a:cubicBezTo>
                    <a:cubicBezTo>
                      <a:pt x="105000" y="120000"/>
                      <a:pt x="105000" y="120000"/>
                      <a:pt x="105000" y="120000"/>
                    </a:cubicBezTo>
                    <a:cubicBezTo>
                      <a:pt x="112500" y="120000"/>
                      <a:pt x="120000" y="115000"/>
                      <a:pt x="120000" y="110000"/>
                    </a:cubicBezTo>
                    <a:cubicBezTo>
                      <a:pt x="120000" y="10000"/>
                      <a:pt x="120000" y="10000"/>
                      <a:pt x="120000" y="10000"/>
                    </a:cubicBezTo>
                    <a:cubicBezTo>
                      <a:pt x="120000" y="5000"/>
                      <a:pt x="112500" y="0"/>
                      <a:pt x="105000" y="0"/>
                    </a:cubicBezTo>
                    <a:close/>
                    <a:moveTo>
                      <a:pt x="90000" y="90000"/>
                    </a:moveTo>
                    <a:cubicBezTo>
                      <a:pt x="30000" y="90000"/>
                      <a:pt x="30000" y="90000"/>
                      <a:pt x="30000" y="90000"/>
                    </a:cubicBezTo>
                    <a:cubicBezTo>
                      <a:pt x="30000" y="20000"/>
                      <a:pt x="30000" y="20000"/>
                      <a:pt x="30000" y="20000"/>
                    </a:cubicBezTo>
                    <a:cubicBezTo>
                      <a:pt x="90000" y="20000"/>
                      <a:pt x="90000" y="20000"/>
                      <a:pt x="90000" y="20000"/>
                    </a:cubicBezTo>
                    <a:lnTo>
                      <a:pt x="90000" y="90000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2708275" y="5376862"/>
                <a:ext cx="660300" cy="485700"/>
              </a:xfrm>
              <a:custGeom>
                <a:pathLst>
                  <a:path extrusionOk="0" h="120000" w="120000">
                    <a:moveTo>
                      <a:pt x="21818" y="15000"/>
                    </a:moveTo>
                    <a:cubicBezTo>
                      <a:pt x="120000" y="15000"/>
                      <a:pt x="120000" y="15000"/>
                      <a:pt x="120000" y="15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21818" y="0"/>
                      <a:pt x="21818" y="0"/>
                      <a:pt x="21818" y="0"/>
                    </a:cubicBezTo>
                    <a:cubicBezTo>
                      <a:pt x="15681" y="0"/>
                      <a:pt x="10909" y="6562"/>
                      <a:pt x="10909" y="15000"/>
                    </a:cubicBezTo>
                    <a:cubicBezTo>
                      <a:pt x="10909" y="97500"/>
                      <a:pt x="10909" y="97500"/>
                      <a:pt x="10909" y="97500"/>
                    </a:cubicBezTo>
                    <a:cubicBezTo>
                      <a:pt x="0" y="97500"/>
                      <a:pt x="0" y="97500"/>
                      <a:pt x="0" y="975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6363" y="120000"/>
                      <a:pt x="76363" y="120000"/>
                      <a:pt x="76363" y="120000"/>
                    </a:cubicBezTo>
                    <a:cubicBezTo>
                      <a:pt x="76363" y="97500"/>
                      <a:pt x="76363" y="97500"/>
                      <a:pt x="76363" y="97500"/>
                    </a:cubicBezTo>
                    <a:cubicBezTo>
                      <a:pt x="21818" y="97500"/>
                      <a:pt x="21818" y="97500"/>
                      <a:pt x="21818" y="97500"/>
                    </a:cubicBezTo>
                    <a:lnTo>
                      <a:pt x="21818" y="15000"/>
                    </a:ln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3" name="Shape 373"/>
            <p:cNvSpPr txBox="1"/>
            <p:nvPr/>
          </p:nvSpPr>
          <p:spPr>
            <a:xfrm>
              <a:off x="7082337" y="3810712"/>
              <a:ext cx="13878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rgbClr val="C27BA0"/>
                  </a:solidFill>
                  <a:latin typeface="Roboto"/>
                  <a:ea typeface="Roboto"/>
                  <a:cs typeface="Roboto"/>
                  <a:sym typeface="Roboto"/>
                </a:rPr>
                <a:t>Manage hardware</a:t>
              </a:r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311700" y="1193794"/>
            <a:ext cx="1872900" cy="1461805"/>
            <a:chOff x="423575" y="2979506"/>
            <a:chExt cx="1872900" cy="1461805"/>
          </a:xfrm>
        </p:grpSpPr>
        <p:sp>
          <p:nvSpPr>
            <p:cNvPr id="375" name="Shape 375"/>
            <p:cNvSpPr/>
            <p:nvPr/>
          </p:nvSpPr>
          <p:spPr>
            <a:xfrm>
              <a:off x="907749" y="2979506"/>
              <a:ext cx="896400" cy="8964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6" name="Shape 376"/>
            <p:cNvGrpSpPr/>
            <p:nvPr/>
          </p:nvGrpSpPr>
          <p:grpSpPr>
            <a:xfrm>
              <a:off x="1160776" y="3229854"/>
              <a:ext cx="390346" cy="395703"/>
              <a:chOff x="1150212" y="2214187"/>
              <a:chExt cx="480900" cy="487500"/>
            </a:xfrm>
          </p:grpSpPr>
          <p:sp>
            <p:nvSpPr>
              <p:cNvPr id="377" name="Shape 377"/>
              <p:cNvSpPr/>
              <p:nvPr/>
            </p:nvSpPr>
            <p:spPr>
              <a:xfrm>
                <a:off x="1150212" y="2518987"/>
                <a:ext cx="480900" cy="182700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40312" y="0"/>
                      <a:pt x="0" y="27500"/>
                      <a:pt x="0" y="8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80000"/>
                      <a:pt x="120000" y="80000"/>
                      <a:pt x="120000" y="80000"/>
                    </a:cubicBezTo>
                    <a:cubicBezTo>
                      <a:pt x="120000" y="27500"/>
                      <a:pt x="79687" y="0"/>
                      <a:pt x="60000" y="0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1270862" y="2214187"/>
                <a:ext cx="239700" cy="243000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9" name="Shape 379"/>
            <p:cNvSpPr txBox="1"/>
            <p:nvPr/>
          </p:nvSpPr>
          <p:spPr>
            <a:xfrm>
              <a:off x="423575" y="3810712"/>
              <a:ext cx="1872900" cy="6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rIns="68575" tIns="68575">
              <a:noAutofit/>
            </a:bodyPr>
            <a:lstStyle/>
            <a:p>
              <a:pPr lvl="0" rtl="0" algn="ctr"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 sz="160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Create users and groups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385" name="Shape 385"/>
          <p:cNvSpPr txBox="1"/>
          <p:nvPr/>
        </p:nvSpPr>
        <p:spPr>
          <a:xfrm>
            <a:off x="661800" y="1286750"/>
            <a:ext cx="7820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Links: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-GB" sz="3600" u="sng">
                <a:solidFill>
                  <a:srgbClr val="4285F4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https://goo.gl/CY47mG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gle">
  <a:themeElements>
    <a:clrScheme name="Google">
      <a:dk1>
        <a:srgbClr val="4285F4"/>
      </a:dk1>
      <a:lt1>
        <a:srgbClr val="FFFFFF"/>
      </a:lt1>
      <a:dk2>
        <a:srgbClr val="666666"/>
      </a:dk2>
      <a:lt2>
        <a:srgbClr val="BDBDBD"/>
      </a:lt2>
      <a:accent1>
        <a:srgbClr val="0277BD"/>
      </a:accent1>
      <a:accent2>
        <a:srgbClr val="34A853"/>
      </a:accent2>
      <a:accent3>
        <a:srgbClr val="EA4335"/>
      </a:accent3>
      <a:accent4>
        <a:srgbClr val="FF9800"/>
      </a:accent4>
      <a:accent5>
        <a:srgbClr val="4FC3F7"/>
      </a:accent5>
      <a:accent6>
        <a:srgbClr val="FBBC05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